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6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7.xml" ContentType="application/vnd.openxmlformats-officedocument.theme+xml"/>
  <Override PartName="/ppt/slideLayouts/slideLayout56.xml" ContentType="application/vnd.openxmlformats-officedocument.presentationml.slideLayout+xml"/>
  <Override PartName="/ppt/theme/theme8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9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10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11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12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13.xml" ContentType="application/vnd.openxmlformats-officedocument.theme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theme/theme14.xml" ContentType="application/vnd.openxmlformats-officedocument.theme+xml"/>
  <Override PartName="/ppt/slideLayouts/slideLayout117.xml" ContentType="application/vnd.openxmlformats-officedocument.presentationml.slideLayout+xml"/>
  <Override PartName="/ppt/theme/theme15.xml" ContentType="application/vnd.openxmlformats-officedocument.theme+xml"/>
  <Override PartName="/ppt/slideLayouts/slideLayout118.xml" ContentType="application/vnd.openxmlformats-officedocument.presentationml.slideLayout+xml"/>
  <Override PartName="/ppt/theme/theme16.xml" ContentType="application/vnd.openxmlformats-officedocument.theme+xml"/>
  <Override PartName="/ppt/theme/theme17.xml" ContentType="application/vnd.openxmlformats-officedocument.theme+xml"/>
  <Override PartName="/ppt/theme/theme1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4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7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theme/themeOverride7.xml" ContentType="application/vnd.openxmlformats-officedocument.themeOverr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theme/themeOverride8.xml" ContentType="application/vnd.openxmlformats-officedocument.themeOverr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theme/themeOverride9.xml" ContentType="application/vnd.openxmlformats-officedocument.themeOverride+xml"/>
  <Override PartName="/ppt/notesSlides/notesSlide80.xml" ContentType="application/vnd.openxmlformats-officedocument.presentationml.notesSlide+xml"/>
  <Override PartName="/ppt/theme/themeOverride10.xml" ContentType="application/vnd.openxmlformats-officedocument.themeOverr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theme/themeOverride11.xml" ContentType="application/vnd.openxmlformats-officedocument.themeOverr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57" r:id="rId2"/>
    <p:sldMasterId id="2147483651" r:id="rId3"/>
    <p:sldMasterId id="2147483650" r:id="rId4"/>
    <p:sldMasterId id="2147483793" r:id="rId5"/>
    <p:sldMasterId id="2147483795" r:id="rId6"/>
    <p:sldMasterId id="2147483803" r:id="rId7"/>
    <p:sldMasterId id="2147483808" r:id="rId8"/>
    <p:sldMasterId id="2147483810" r:id="rId9"/>
    <p:sldMasterId id="2147484319" r:id="rId10"/>
    <p:sldMasterId id="2147485144" r:id="rId11"/>
    <p:sldMasterId id="2147485195" r:id="rId12"/>
    <p:sldMasterId id="2147485207" r:id="rId13"/>
    <p:sldMasterId id="2147485219" r:id="rId14"/>
    <p:sldMasterId id="2147485232" r:id="rId15"/>
    <p:sldMasterId id="2147485234" r:id="rId16"/>
  </p:sldMasterIdLst>
  <p:notesMasterIdLst>
    <p:notesMasterId r:id="rId127"/>
  </p:notesMasterIdLst>
  <p:handoutMasterIdLst>
    <p:handoutMasterId r:id="rId128"/>
  </p:handoutMasterIdLst>
  <p:sldIdLst>
    <p:sldId id="564" r:id="rId17"/>
    <p:sldId id="755" r:id="rId18"/>
    <p:sldId id="762" r:id="rId19"/>
    <p:sldId id="757" r:id="rId20"/>
    <p:sldId id="758" r:id="rId21"/>
    <p:sldId id="759" r:id="rId22"/>
    <p:sldId id="760" r:id="rId23"/>
    <p:sldId id="761" r:id="rId24"/>
    <p:sldId id="742" r:id="rId25"/>
    <p:sldId id="443" r:id="rId26"/>
    <p:sldId id="450" r:id="rId27"/>
    <p:sldId id="481" r:id="rId28"/>
    <p:sldId id="449" r:id="rId29"/>
    <p:sldId id="451" r:id="rId30"/>
    <p:sldId id="591" r:id="rId31"/>
    <p:sldId id="592" r:id="rId32"/>
    <p:sldId id="593" r:id="rId33"/>
    <p:sldId id="499" r:id="rId34"/>
    <p:sldId id="500" r:id="rId35"/>
    <p:sldId id="501" r:id="rId36"/>
    <p:sldId id="5180" r:id="rId37"/>
    <p:sldId id="541" r:id="rId38"/>
    <p:sldId id="452" r:id="rId39"/>
    <p:sldId id="348" r:id="rId40"/>
    <p:sldId id="425" r:id="rId41"/>
    <p:sldId id="426" r:id="rId42"/>
    <p:sldId id="266" r:id="rId43"/>
    <p:sldId id="427" r:id="rId44"/>
    <p:sldId id="639" r:id="rId45"/>
    <p:sldId id="546" r:id="rId46"/>
    <p:sldId id="751" r:id="rId47"/>
    <p:sldId id="453" r:id="rId48"/>
    <p:sldId id="621" r:id="rId49"/>
    <p:sldId id="626" r:id="rId50"/>
    <p:sldId id="493" r:id="rId51"/>
    <p:sldId id="496" r:id="rId52"/>
    <p:sldId id="498" r:id="rId53"/>
    <p:sldId id="454" r:id="rId54"/>
    <p:sldId id="504" r:id="rId55"/>
    <p:sldId id="506" r:id="rId56"/>
    <p:sldId id="507" r:id="rId57"/>
    <p:sldId id="508" r:id="rId58"/>
    <p:sldId id="509" r:id="rId59"/>
    <p:sldId id="510" r:id="rId60"/>
    <p:sldId id="511" r:id="rId61"/>
    <p:sldId id="512" r:id="rId62"/>
    <p:sldId id="513" r:id="rId63"/>
    <p:sldId id="514" r:id="rId64"/>
    <p:sldId id="515" r:id="rId65"/>
    <p:sldId id="455" r:id="rId66"/>
    <p:sldId id="627" r:id="rId67"/>
    <p:sldId id="517" r:id="rId68"/>
    <p:sldId id="518" r:id="rId69"/>
    <p:sldId id="520" r:id="rId70"/>
    <p:sldId id="521" r:id="rId71"/>
    <p:sldId id="270" r:id="rId72"/>
    <p:sldId id="523" r:id="rId73"/>
    <p:sldId id="524" r:id="rId74"/>
    <p:sldId id="525" r:id="rId75"/>
    <p:sldId id="529" r:id="rId76"/>
    <p:sldId id="531" r:id="rId77"/>
    <p:sldId id="532" r:id="rId78"/>
    <p:sldId id="456" r:id="rId79"/>
    <p:sldId id="628" r:id="rId80"/>
    <p:sldId id="350" r:id="rId81"/>
    <p:sldId id="763" r:id="rId82"/>
    <p:sldId id="641" r:id="rId83"/>
    <p:sldId id="457" r:id="rId84"/>
    <p:sldId id="623" r:id="rId85"/>
    <p:sldId id="543" r:id="rId86"/>
    <p:sldId id="458" r:id="rId87"/>
    <p:sldId id="624" r:id="rId88"/>
    <p:sldId id="428" r:id="rId89"/>
    <p:sldId id="542" r:id="rId90"/>
    <p:sldId id="429" r:id="rId91"/>
    <p:sldId id="648" r:id="rId92"/>
    <p:sldId id="459" r:id="rId93"/>
    <p:sldId id="622" r:id="rId94"/>
    <p:sldId id="430" r:id="rId95"/>
    <p:sldId id="599" r:id="rId96"/>
    <p:sldId id="601" r:id="rId97"/>
    <p:sldId id="631" r:id="rId98"/>
    <p:sldId id="633" r:id="rId99"/>
    <p:sldId id="634" r:id="rId100"/>
    <p:sldId id="635" r:id="rId101"/>
    <p:sldId id="644" r:id="rId102"/>
    <p:sldId id="752" r:id="rId103"/>
    <p:sldId id="754" r:id="rId104"/>
    <p:sldId id="460" r:id="rId105"/>
    <p:sldId id="431" r:id="rId106"/>
    <p:sldId id="436" r:id="rId107"/>
    <p:sldId id="435" r:id="rId108"/>
    <p:sldId id="539" r:id="rId109"/>
    <p:sldId id="640" r:id="rId110"/>
    <p:sldId id="613" r:id="rId111"/>
    <p:sldId id="463" r:id="rId112"/>
    <p:sldId id="464" r:id="rId113"/>
    <p:sldId id="614" r:id="rId114"/>
    <p:sldId id="615" r:id="rId115"/>
    <p:sldId id="645" r:id="rId116"/>
    <p:sldId id="610" r:id="rId117"/>
    <p:sldId id="753" r:id="rId118"/>
    <p:sldId id="732" r:id="rId119"/>
    <p:sldId id="737" r:id="rId120"/>
    <p:sldId id="632" r:id="rId121"/>
    <p:sldId id="629" r:id="rId122"/>
    <p:sldId id="356" r:id="rId123"/>
    <p:sldId id="357" r:id="rId124"/>
    <p:sldId id="562" r:id="rId125"/>
    <p:sldId id="563" r:id="rId126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umimoji="1"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umimoji="1"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umimoji="1"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umimoji="1"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44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4EB7D8"/>
    <a:srgbClr val="F33025"/>
    <a:srgbClr val="40A8D0"/>
    <a:srgbClr val="EEEEEE"/>
    <a:srgbClr val="E1E4E3"/>
    <a:srgbClr val="ED161F"/>
    <a:srgbClr val="3F5B7E"/>
    <a:srgbClr val="FFFF66"/>
    <a:srgbClr val="FFFF99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081" autoAdjust="0"/>
    <p:restoredTop sz="87951" autoAdjust="0"/>
  </p:normalViewPr>
  <p:slideViewPr>
    <p:cSldViewPr>
      <p:cViewPr varScale="1">
        <p:scale>
          <a:sx n="78" d="100"/>
          <a:sy n="78" d="100"/>
        </p:scale>
        <p:origin x="176" y="1336"/>
      </p:cViewPr>
      <p:guideLst>
        <p:guide orient="horz" pos="144"/>
        <p:guide pos="2880"/>
      </p:guideLst>
    </p:cSldViewPr>
  </p:slideViewPr>
  <p:outlineViewPr>
    <p:cViewPr>
      <p:scale>
        <a:sx n="33" d="100"/>
        <a:sy n="33" d="100"/>
      </p:scale>
      <p:origin x="0" y="6960"/>
    </p:cViewPr>
  </p:outlineViewPr>
  <p:notesTextViewPr>
    <p:cViewPr>
      <p:scale>
        <a:sx n="100" d="100"/>
        <a:sy n="100" d="100"/>
      </p:scale>
      <p:origin x="0" y="-848"/>
    </p:cViewPr>
  </p:notesTextViewPr>
  <p:sorterViewPr>
    <p:cViewPr varScale="1">
      <p:scale>
        <a:sx n="90" d="100"/>
        <a:sy n="90" d="100"/>
      </p:scale>
      <p:origin x="0" y="24208"/>
    </p:cViewPr>
  </p:sorterViewPr>
  <p:notesViewPr>
    <p:cSldViewPr>
      <p:cViewPr varScale="1">
        <p:scale>
          <a:sx n="35" d="100"/>
          <a:sy n="35" d="100"/>
        </p:scale>
        <p:origin x="-1512" y="-7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01.xml"/><Relationship Id="rId21" Type="http://schemas.openxmlformats.org/officeDocument/2006/relationships/slide" Target="slides/slide5.xml"/><Relationship Id="rId42" Type="http://schemas.openxmlformats.org/officeDocument/2006/relationships/slide" Target="slides/slide26.xml"/><Relationship Id="rId47" Type="http://schemas.openxmlformats.org/officeDocument/2006/relationships/slide" Target="slides/slide31.xml"/><Relationship Id="rId63" Type="http://schemas.openxmlformats.org/officeDocument/2006/relationships/slide" Target="slides/slide47.xml"/><Relationship Id="rId68" Type="http://schemas.openxmlformats.org/officeDocument/2006/relationships/slide" Target="slides/slide52.xml"/><Relationship Id="rId84" Type="http://schemas.openxmlformats.org/officeDocument/2006/relationships/slide" Target="slides/slide68.xml"/><Relationship Id="rId89" Type="http://schemas.openxmlformats.org/officeDocument/2006/relationships/slide" Target="slides/slide73.xml"/><Relationship Id="rId112" Type="http://schemas.openxmlformats.org/officeDocument/2006/relationships/slide" Target="slides/slide96.xml"/><Relationship Id="rId16" Type="http://schemas.openxmlformats.org/officeDocument/2006/relationships/slideMaster" Target="slideMasters/slideMaster16.xml"/><Relationship Id="rId107" Type="http://schemas.openxmlformats.org/officeDocument/2006/relationships/slide" Target="slides/slide91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6.xml"/><Relationship Id="rId37" Type="http://schemas.openxmlformats.org/officeDocument/2006/relationships/slide" Target="slides/slide21.xml"/><Relationship Id="rId53" Type="http://schemas.openxmlformats.org/officeDocument/2006/relationships/slide" Target="slides/slide37.xml"/><Relationship Id="rId58" Type="http://schemas.openxmlformats.org/officeDocument/2006/relationships/slide" Target="slides/slide42.xml"/><Relationship Id="rId74" Type="http://schemas.openxmlformats.org/officeDocument/2006/relationships/slide" Target="slides/slide58.xml"/><Relationship Id="rId79" Type="http://schemas.openxmlformats.org/officeDocument/2006/relationships/slide" Target="slides/slide63.xml"/><Relationship Id="rId102" Type="http://schemas.openxmlformats.org/officeDocument/2006/relationships/slide" Target="slides/slide86.xml"/><Relationship Id="rId123" Type="http://schemas.openxmlformats.org/officeDocument/2006/relationships/slide" Target="slides/slide107.xml"/><Relationship Id="rId128" Type="http://schemas.openxmlformats.org/officeDocument/2006/relationships/handoutMaster" Target="handoutMasters/handoutMaster1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74.xml"/><Relationship Id="rId95" Type="http://schemas.openxmlformats.org/officeDocument/2006/relationships/slide" Target="slides/slide79.xml"/><Relationship Id="rId22" Type="http://schemas.openxmlformats.org/officeDocument/2006/relationships/slide" Target="slides/slide6.xml"/><Relationship Id="rId27" Type="http://schemas.openxmlformats.org/officeDocument/2006/relationships/slide" Target="slides/slide11.xml"/><Relationship Id="rId43" Type="http://schemas.openxmlformats.org/officeDocument/2006/relationships/slide" Target="slides/slide27.xml"/><Relationship Id="rId48" Type="http://schemas.openxmlformats.org/officeDocument/2006/relationships/slide" Target="slides/slide32.xml"/><Relationship Id="rId64" Type="http://schemas.openxmlformats.org/officeDocument/2006/relationships/slide" Target="slides/slide48.xml"/><Relationship Id="rId69" Type="http://schemas.openxmlformats.org/officeDocument/2006/relationships/slide" Target="slides/slide53.xml"/><Relationship Id="rId113" Type="http://schemas.openxmlformats.org/officeDocument/2006/relationships/slide" Target="slides/slide97.xml"/><Relationship Id="rId118" Type="http://schemas.openxmlformats.org/officeDocument/2006/relationships/slide" Target="slides/slide102.xml"/><Relationship Id="rId80" Type="http://schemas.openxmlformats.org/officeDocument/2006/relationships/slide" Target="slides/slide64.xml"/><Relationship Id="rId85" Type="http://schemas.openxmlformats.org/officeDocument/2006/relationships/slide" Target="slides/slide69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1.xml"/><Relationship Id="rId33" Type="http://schemas.openxmlformats.org/officeDocument/2006/relationships/slide" Target="slides/slide17.xml"/><Relationship Id="rId38" Type="http://schemas.openxmlformats.org/officeDocument/2006/relationships/slide" Target="slides/slide22.xml"/><Relationship Id="rId59" Type="http://schemas.openxmlformats.org/officeDocument/2006/relationships/slide" Target="slides/slide43.xml"/><Relationship Id="rId103" Type="http://schemas.openxmlformats.org/officeDocument/2006/relationships/slide" Target="slides/slide87.xml"/><Relationship Id="rId108" Type="http://schemas.openxmlformats.org/officeDocument/2006/relationships/slide" Target="slides/slide92.xml"/><Relationship Id="rId124" Type="http://schemas.openxmlformats.org/officeDocument/2006/relationships/slide" Target="slides/slide108.xml"/><Relationship Id="rId129" Type="http://schemas.openxmlformats.org/officeDocument/2006/relationships/presProps" Target="presProps.xml"/><Relationship Id="rId54" Type="http://schemas.openxmlformats.org/officeDocument/2006/relationships/slide" Target="slides/slide38.xml"/><Relationship Id="rId70" Type="http://schemas.openxmlformats.org/officeDocument/2006/relationships/slide" Target="slides/slide54.xml"/><Relationship Id="rId75" Type="http://schemas.openxmlformats.org/officeDocument/2006/relationships/slide" Target="slides/slide59.xml"/><Relationship Id="rId91" Type="http://schemas.openxmlformats.org/officeDocument/2006/relationships/slide" Target="slides/slide75.xml"/><Relationship Id="rId96" Type="http://schemas.openxmlformats.org/officeDocument/2006/relationships/slide" Target="slides/slide8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23" Type="http://schemas.openxmlformats.org/officeDocument/2006/relationships/slide" Target="slides/slide7.xml"/><Relationship Id="rId28" Type="http://schemas.openxmlformats.org/officeDocument/2006/relationships/slide" Target="slides/slide12.xml"/><Relationship Id="rId49" Type="http://schemas.openxmlformats.org/officeDocument/2006/relationships/slide" Target="slides/slide33.xml"/><Relationship Id="rId114" Type="http://schemas.openxmlformats.org/officeDocument/2006/relationships/slide" Target="slides/slide98.xml"/><Relationship Id="rId119" Type="http://schemas.openxmlformats.org/officeDocument/2006/relationships/slide" Target="slides/slide103.xml"/><Relationship Id="rId44" Type="http://schemas.openxmlformats.org/officeDocument/2006/relationships/slide" Target="slides/slide28.xml"/><Relationship Id="rId60" Type="http://schemas.openxmlformats.org/officeDocument/2006/relationships/slide" Target="slides/slide44.xml"/><Relationship Id="rId65" Type="http://schemas.openxmlformats.org/officeDocument/2006/relationships/slide" Target="slides/slide49.xml"/><Relationship Id="rId81" Type="http://schemas.openxmlformats.org/officeDocument/2006/relationships/slide" Target="slides/slide65.xml"/><Relationship Id="rId86" Type="http://schemas.openxmlformats.org/officeDocument/2006/relationships/slide" Target="slides/slide70.xml"/><Relationship Id="rId130" Type="http://schemas.openxmlformats.org/officeDocument/2006/relationships/viewProps" Target="viewProps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2.xml"/><Relationship Id="rId39" Type="http://schemas.openxmlformats.org/officeDocument/2006/relationships/slide" Target="slides/slide23.xml"/><Relationship Id="rId109" Type="http://schemas.openxmlformats.org/officeDocument/2006/relationships/slide" Target="slides/slide93.xml"/><Relationship Id="rId34" Type="http://schemas.openxmlformats.org/officeDocument/2006/relationships/slide" Target="slides/slide18.xml"/><Relationship Id="rId50" Type="http://schemas.openxmlformats.org/officeDocument/2006/relationships/slide" Target="slides/slide34.xml"/><Relationship Id="rId55" Type="http://schemas.openxmlformats.org/officeDocument/2006/relationships/slide" Target="slides/slide39.xml"/><Relationship Id="rId76" Type="http://schemas.openxmlformats.org/officeDocument/2006/relationships/slide" Target="slides/slide60.xml"/><Relationship Id="rId97" Type="http://schemas.openxmlformats.org/officeDocument/2006/relationships/slide" Target="slides/slide81.xml"/><Relationship Id="rId104" Type="http://schemas.openxmlformats.org/officeDocument/2006/relationships/slide" Target="slides/slide88.xml"/><Relationship Id="rId120" Type="http://schemas.openxmlformats.org/officeDocument/2006/relationships/slide" Target="slides/slide104.xml"/><Relationship Id="rId125" Type="http://schemas.openxmlformats.org/officeDocument/2006/relationships/slide" Target="slides/slide109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5.xml"/><Relationship Id="rId92" Type="http://schemas.openxmlformats.org/officeDocument/2006/relationships/slide" Target="slides/slide76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3.xml"/><Relationship Id="rId24" Type="http://schemas.openxmlformats.org/officeDocument/2006/relationships/slide" Target="slides/slide8.xml"/><Relationship Id="rId40" Type="http://schemas.openxmlformats.org/officeDocument/2006/relationships/slide" Target="slides/slide24.xml"/><Relationship Id="rId45" Type="http://schemas.openxmlformats.org/officeDocument/2006/relationships/slide" Target="slides/slide29.xml"/><Relationship Id="rId66" Type="http://schemas.openxmlformats.org/officeDocument/2006/relationships/slide" Target="slides/slide50.xml"/><Relationship Id="rId87" Type="http://schemas.openxmlformats.org/officeDocument/2006/relationships/slide" Target="slides/slide71.xml"/><Relationship Id="rId110" Type="http://schemas.openxmlformats.org/officeDocument/2006/relationships/slide" Target="slides/slide94.xml"/><Relationship Id="rId115" Type="http://schemas.openxmlformats.org/officeDocument/2006/relationships/slide" Target="slides/slide99.xml"/><Relationship Id="rId131" Type="http://schemas.openxmlformats.org/officeDocument/2006/relationships/theme" Target="theme/theme1.xml"/><Relationship Id="rId61" Type="http://schemas.openxmlformats.org/officeDocument/2006/relationships/slide" Target="slides/slide45.xml"/><Relationship Id="rId82" Type="http://schemas.openxmlformats.org/officeDocument/2006/relationships/slide" Target="slides/slide66.xml"/><Relationship Id="rId19" Type="http://schemas.openxmlformats.org/officeDocument/2006/relationships/slide" Target="slides/slide3.xml"/><Relationship Id="rId14" Type="http://schemas.openxmlformats.org/officeDocument/2006/relationships/slideMaster" Target="slideMasters/slideMaster14.xml"/><Relationship Id="rId30" Type="http://schemas.openxmlformats.org/officeDocument/2006/relationships/slide" Target="slides/slide14.xml"/><Relationship Id="rId35" Type="http://schemas.openxmlformats.org/officeDocument/2006/relationships/slide" Target="slides/slide19.xml"/><Relationship Id="rId56" Type="http://schemas.openxmlformats.org/officeDocument/2006/relationships/slide" Target="slides/slide40.xml"/><Relationship Id="rId77" Type="http://schemas.openxmlformats.org/officeDocument/2006/relationships/slide" Target="slides/slide61.xml"/><Relationship Id="rId100" Type="http://schemas.openxmlformats.org/officeDocument/2006/relationships/slide" Target="slides/slide84.xml"/><Relationship Id="rId105" Type="http://schemas.openxmlformats.org/officeDocument/2006/relationships/slide" Target="slides/slide89.xml"/><Relationship Id="rId126" Type="http://schemas.openxmlformats.org/officeDocument/2006/relationships/slide" Target="slides/slide110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5.xml"/><Relationship Id="rId72" Type="http://schemas.openxmlformats.org/officeDocument/2006/relationships/slide" Target="slides/slide56.xml"/><Relationship Id="rId93" Type="http://schemas.openxmlformats.org/officeDocument/2006/relationships/slide" Target="slides/slide77.xml"/><Relationship Id="rId98" Type="http://schemas.openxmlformats.org/officeDocument/2006/relationships/slide" Target="slides/slide82.xml"/><Relationship Id="rId121" Type="http://schemas.openxmlformats.org/officeDocument/2006/relationships/slide" Target="slides/slide105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9.xml"/><Relationship Id="rId46" Type="http://schemas.openxmlformats.org/officeDocument/2006/relationships/slide" Target="slides/slide30.xml"/><Relationship Id="rId67" Type="http://schemas.openxmlformats.org/officeDocument/2006/relationships/slide" Target="slides/slide51.xml"/><Relationship Id="rId116" Type="http://schemas.openxmlformats.org/officeDocument/2006/relationships/slide" Target="slides/slide100.xml"/><Relationship Id="rId20" Type="http://schemas.openxmlformats.org/officeDocument/2006/relationships/slide" Target="slides/slide4.xml"/><Relationship Id="rId41" Type="http://schemas.openxmlformats.org/officeDocument/2006/relationships/slide" Target="slides/slide25.xml"/><Relationship Id="rId62" Type="http://schemas.openxmlformats.org/officeDocument/2006/relationships/slide" Target="slides/slide46.xml"/><Relationship Id="rId83" Type="http://schemas.openxmlformats.org/officeDocument/2006/relationships/slide" Target="slides/slide67.xml"/><Relationship Id="rId88" Type="http://schemas.openxmlformats.org/officeDocument/2006/relationships/slide" Target="slides/slide72.xml"/><Relationship Id="rId111" Type="http://schemas.openxmlformats.org/officeDocument/2006/relationships/slide" Target="slides/slide95.xml"/><Relationship Id="rId132" Type="http://schemas.openxmlformats.org/officeDocument/2006/relationships/tableStyles" Target="tableStyles.xml"/><Relationship Id="rId15" Type="http://schemas.openxmlformats.org/officeDocument/2006/relationships/slideMaster" Target="slideMasters/slideMaster15.xml"/><Relationship Id="rId36" Type="http://schemas.openxmlformats.org/officeDocument/2006/relationships/slide" Target="slides/slide20.xml"/><Relationship Id="rId57" Type="http://schemas.openxmlformats.org/officeDocument/2006/relationships/slide" Target="slides/slide41.xml"/><Relationship Id="rId106" Type="http://schemas.openxmlformats.org/officeDocument/2006/relationships/slide" Target="slides/slide90.xml"/><Relationship Id="rId127" Type="http://schemas.openxmlformats.org/officeDocument/2006/relationships/notesMaster" Target="notesMasters/notesMaster1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5.xml"/><Relationship Id="rId52" Type="http://schemas.openxmlformats.org/officeDocument/2006/relationships/slide" Target="slides/slide36.xml"/><Relationship Id="rId73" Type="http://schemas.openxmlformats.org/officeDocument/2006/relationships/slide" Target="slides/slide57.xml"/><Relationship Id="rId78" Type="http://schemas.openxmlformats.org/officeDocument/2006/relationships/slide" Target="slides/slide62.xml"/><Relationship Id="rId94" Type="http://schemas.openxmlformats.org/officeDocument/2006/relationships/slide" Target="slides/slide78.xml"/><Relationship Id="rId99" Type="http://schemas.openxmlformats.org/officeDocument/2006/relationships/slide" Target="slides/slide83.xml"/><Relationship Id="rId101" Type="http://schemas.openxmlformats.org/officeDocument/2006/relationships/slide" Target="slides/slide85.xml"/><Relationship Id="rId122" Type="http://schemas.openxmlformats.org/officeDocument/2006/relationships/slide" Target="slides/slide106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26" Type="http://schemas.openxmlformats.org/officeDocument/2006/relationships/slide" Target="slides/slide1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371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371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371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6E5D502E-C554-B341-A6AA-F8322E5FB8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242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kumimoji="0" sz="1200">
                <a:latin typeface="Times New Roman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9571" name="Rectangle 3"/>
          <p:cNvSpPr>
            <a:spLocks noGrp="1" noRot="1" noChangeAspect="1" noChangeArrowheads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052" name="Rectangle 4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kumimoji="0" sz="1200">
                <a:latin typeface="Times New Roman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kumimoji="0" sz="1200">
                <a:latin typeface="Times New Roman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kumimoji="0" sz="1200"/>
            </a:lvl1pPr>
          </a:lstStyle>
          <a:p>
            <a:pPr>
              <a:defRPr/>
            </a:pPr>
            <a:fld id="{CEDF7DFA-A3CF-194A-B210-6B70D87E06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69308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-112" charset="0"/>
        <a:ea typeface="ＭＳ Ｐゴシック" pitchFamily="-112" charset="-128"/>
        <a:cs typeface="ＭＳ Ｐゴシック" pitchFamily="-112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-112" charset="0"/>
        <a:ea typeface="ＭＳ Ｐゴシック" pitchFamily="-112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-112" charset="0"/>
        <a:ea typeface="ＭＳ Ｐゴシック" charset="0"/>
        <a:cs typeface="Geneva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-112" charset="0"/>
        <a:ea typeface="Geneva" charset="-128"/>
        <a:cs typeface="Geneva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-112" charset="0"/>
        <a:ea typeface="Geneva" charset="-128"/>
        <a:cs typeface="Geneva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ibleone.net/print_es3.html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ibleone.net/print_es3.html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4A28C9AB-5814-BA4F-84A6-C6DECF72119E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1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56322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6323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4A858440-2337-0A45-809C-C75237EA0AE0}" type="slidenum">
              <a:rPr kumimoji="0" lang="en-US" sz="1200"/>
              <a:pPr/>
              <a:t>10</a:t>
            </a:fld>
            <a:endParaRPr kumimoji="0" lang="en-US" sz="1200"/>
          </a:p>
        </p:txBody>
      </p:sp>
      <p:sp>
        <p:nvSpPr>
          <p:cNvPr id="132098" name="Rectangle 2"/>
          <p:cNvSpPr>
            <a:spLocks noGrp="1" noRot="1" noChangeAspect="1" noChangeArrowheads="1"/>
          </p:cNvSpPr>
          <p:nvPr>
            <p:ph type="sldImg"/>
          </p:nvPr>
        </p:nvSpPr>
        <p:spPr>
          <a:ln/>
        </p:spPr>
      </p:sp>
      <p:sp>
        <p:nvSpPr>
          <p:cNvPr id="132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287EAD0-E5BF-214B-A921-D0A237D8D092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10137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137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kumimoji="1" lang="en-US" sz="120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itchFamily="-112" charset="-128"/>
                <a:cs typeface="Arial" panose="020B0604020202020204" pitchFamily="34" charset="0"/>
              </a:rPr>
              <a:t>Quit finding reasons you cannot obey the LORD</a:t>
            </a:r>
            <a:r>
              <a:rPr kumimoji="1" lang="en-SG" sz="120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itchFamily="-112" charset="-128"/>
                <a:cs typeface="Arial" panose="020B0604020202020204" pitchFamily="34" charset="0"/>
              </a:rPr>
              <a:t>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3632575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3B0874B-D723-4F44-B2DB-AF30269199E9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103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r>
              <a:rPr kumimoji="1" lang="en-US" sz="120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itchFamily="-112" charset="-128"/>
                <a:cs typeface="Arial" panose="020B0604020202020204" pitchFamily="34" charset="0"/>
              </a:rPr>
              <a:t>Live in light of both judgment and reward.</a:t>
            </a:r>
            <a:r>
              <a:rPr lang="en-SG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0937775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C287EAD0-E5BF-214B-A921-D0A237D8D092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104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10137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137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8907666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C287EAD0-E5BF-214B-A921-D0A237D8D092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105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10137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137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3B0874B-D723-4F44-B2DB-AF30269199E9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106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3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25E03DF3-F3BC-464A-9358-B40B63B312AC}" type="slidenum">
              <a:rPr kumimoji="0" lang="en-US" sz="1200"/>
              <a:pPr/>
              <a:t>107</a:t>
            </a:fld>
            <a:endParaRPr kumimoji="0" lang="en-US" sz="1200"/>
          </a:p>
        </p:txBody>
      </p:sp>
      <p:sp>
        <p:nvSpPr>
          <p:cNvPr id="312322" name="Rectangle 2"/>
          <p:cNvSpPr>
            <a:spLocks noGrp="1" noRot="1" noChangeAspect="1" noChangeArrowheads="1"/>
          </p:cNvSpPr>
          <p:nvPr>
            <p:ph type="sldImg"/>
          </p:nvPr>
        </p:nvSpPr>
        <p:spPr>
          <a:ln/>
        </p:spPr>
      </p:sp>
      <p:sp>
        <p:nvSpPr>
          <p:cNvPr id="3123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Arial"/>
              <a:ea typeface="ＭＳ Ｐゴシック" charset="0"/>
              <a:cs typeface="Arial"/>
            </a:endParaRPr>
          </a:p>
          <a:p>
            <a:r>
              <a:rPr kumimoji="1" lang="en-US" sz="1200" kern="1200">
                <a:solidFill>
                  <a:schemeClr val="tx1"/>
                </a:solidFill>
                <a:effectLst/>
                <a:latin typeface="Arial"/>
                <a:ea typeface="ＭＳ Ｐゴシック" pitchFamily="-112" charset="-128"/>
                <a:cs typeface="Arial"/>
              </a:rPr>
              <a:t>1. Appreciate</a:t>
            </a:r>
            <a:r>
              <a:rPr kumimoji="1" lang="en-SG" sz="1200" kern="1200" baseline="0">
                <a:solidFill>
                  <a:schemeClr val="tx1"/>
                </a:solidFill>
                <a:effectLst/>
                <a:latin typeface="Arial"/>
                <a:ea typeface="ＭＳ Ｐゴシック" pitchFamily="-112" charset="-128"/>
                <a:cs typeface="Arial"/>
              </a:rPr>
              <a:t> </a:t>
            </a:r>
            <a:r>
              <a:rPr kumimoji="1" lang="en-US" sz="1200" kern="1200">
                <a:solidFill>
                  <a:schemeClr val="tx1"/>
                </a:solidFill>
                <a:effectLst/>
                <a:latin typeface="Arial"/>
                <a:ea typeface="ＭＳ Ｐゴシック" pitchFamily="-112" charset="-128"/>
                <a:cs typeface="Arial"/>
              </a:rPr>
              <a:t>1:1-5</a:t>
            </a:r>
            <a:endParaRPr kumimoji="1" lang="en-SG" sz="1200" kern="1200">
              <a:solidFill>
                <a:schemeClr val="tx1"/>
              </a:solidFill>
              <a:effectLst/>
              <a:latin typeface="Arial"/>
              <a:ea typeface="ＭＳ Ｐゴシック" pitchFamily="-112" charset="-128"/>
              <a:cs typeface="Arial"/>
            </a:endParaRPr>
          </a:p>
          <a:p>
            <a:r>
              <a:rPr kumimoji="1" lang="en-US" sz="1200" kern="1200">
                <a:solidFill>
                  <a:schemeClr val="tx1"/>
                </a:solidFill>
                <a:effectLst/>
                <a:latin typeface="Arial"/>
                <a:ea typeface="ＭＳ Ｐゴシック" pitchFamily="-112" charset="-128"/>
                <a:cs typeface="Arial"/>
              </a:rPr>
              <a:t>"How have you loved us?"</a:t>
            </a:r>
            <a:endParaRPr kumimoji="1" lang="en-SG" sz="1200" kern="1200">
              <a:solidFill>
                <a:schemeClr val="tx1"/>
              </a:solidFill>
              <a:effectLst/>
              <a:latin typeface="Arial"/>
              <a:ea typeface="ＭＳ Ｐゴシック" pitchFamily="-112" charset="-128"/>
              <a:cs typeface="Arial"/>
            </a:endParaRPr>
          </a:p>
          <a:p>
            <a:r>
              <a:rPr kumimoji="1" lang="en-US" sz="1200" kern="1200">
                <a:solidFill>
                  <a:schemeClr val="tx1"/>
                </a:solidFill>
                <a:effectLst/>
                <a:latin typeface="Arial"/>
                <a:ea typeface="ＭＳ Ｐゴシック" pitchFamily="-112" charset="-128"/>
                <a:cs typeface="Arial"/>
              </a:rPr>
              <a:t>“I chose you but you despise me.”</a:t>
            </a:r>
          </a:p>
          <a:p>
            <a:endParaRPr kumimoji="1" lang="en-SG" sz="1200" kern="1200">
              <a:solidFill>
                <a:schemeClr val="tx1"/>
              </a:solidFill>
              <a:effectLst/>
              <a:latin typeface="Arial"/>
              <a:ea typeface="ＭＳ Ｐゴシック" pitchFamily="-112" charset="-128"/>
              <a:cs typeface="Arial"/>
            </a:endParaRPr>
          </a:p>
          <a:p>
            <a:r>
              <a:rPr kumimoji="1" lang="en-US" sz="1200" kern="1200">
                <a:solidFill>
                  <a:schemeClr val="tx1"/>
                </a:solidFill>
                <a:effectLst/>
                <a:latin typeface="Arial"/>
                <a:ea typeface="ＭＳ Ｐゴシック" pitchFamily="-112" charset="-128"/>
                <a:cs typeface="Arial"/>
              </a:rPr>
              <a:t>2. Honor 1:6–2:9</a:t>
            </a:r>
            <a:endParaRPr kumimoji="1" lang="en-SG" sz="1200" kern="1200">
              <a:solidFill>
                <a:schemeClr val="tx1"/>
              </a:solidFill>
              <a:effectLst/>
              <a:latin typeface="Arial"/>
              <a:ea typeface="ＭＳ Ｐゴシック" pitchFamily="-112" charset="-128"/>
              <a:cs typeface="Arial"/>
            </a:endParaRPr>
          </a:p>
          <a:p>
            <a:r>
              <a:rPr kumimoji="1" lang="en-US" sz="1200" kern="1200">
                <a:solidFill>
                  <a:schemeClr val="tx1"/>
                </a:solidFill>
                <a:effectLst/>
                <a:latin typeface="Arial"/>
                <a:ea typeface="ＭＳ Ｐゴシック" pitchFamily="-112" charset="-128"/>
                <a:cs typeface="Arial"/>
              </a:rPr>
              <a:t>"How have we despised your name?"</a:t>
            </a:r>
            <a:endParaRPr kumimoji="1" lang="en-SG" sz="1200" kern="1200">
              <a:solidFill>
                <a:schemeClr val="tx1"/>
              </a:solidFill>
              <a:effectLst/>
              <a:latin typeface="Arial"/>
              <a:ea typeface="ＭＳ Ｐゴシック" pitchFamily="-112" charset="-128"/>
              <a:cs typeface="Arial"/>
            </a:endParaRPr>
          </a:p>
          <a:p>
            <a:r>
              <a:rPr kumimoji="1" lang="en-US" sz="1200" kern="1200">
                <a:solidFill>
                  <a:schemeClr val="tx1"/>
                </a:solidFill>
                <a:effectLst/>
                <a:latin typeface="Arial"/>
                <a:ea typeface="ＭＳ Ｐゴシック" pitchFamily="-112" charset="-128"/>
                <a:cs typeface="Arial"/>
              </a:rPr>
              <a:t>“You offer lousy sacrifices.”</a:t>
            </a:r>
          </a:p>
          <a:p>
            <a:endParaRPr kumimoji="1" lang="en-SG" sz="1200" kern="1200">
              <a:solidFill>
                <a:schemeClr val="tx1"/>
              </a:solidFill>
              <a:effectLst/>
              <a:latin typeface="Arial"/>
              <a:ea typeface="ＭＳ Ｐゴシック" pitchFamily="-112" charset="-128"/>
              <a:cs typeface="Arial"/>
            </a:endParaRPr>
          </a:p>
          <a:p>
            <a:r>
              <a:rPr kumimoji="1" lang="en-US" sz="1200" kern="1200">
                <a:solidFill>
                  <a:schemeClr val="tx1"/>
                </a:solidFill>
                <a:effectLst/>
                <a:latin typeface="Arial"/>
                <a:ea typeface="ＭＳ Ｐゴシック" pitchFamily="-112" charset="-128"/>
                <a:cs typeface="Arial"/>
              </a:rPr>
              <a:t>3. Bond 2:10-16</a:t>
            </a:r>
            <a:endParaRPr kumimoji="1" lang="en-SG" sz="1200" kern="1200">
              <a:solidFill>
                <a:schemeClr val="tx1"/>
              </a:solidFill>
              <a:effectLst/>
              <a:latin typeface="Arial"/>
              <a:ea typeface="ＭＳ Ｐゴシック" pitchFamily="-112" charset="-128"/>
              <a:cs typeface="Arial"/>
            </a:endParaRPr>
          </a:p>
          <a:p>
            <a:r>
              <a:rPr kumimoji="1" lang="en-US" sz="1200" kern="1200">
                <a:solidFill>
                  <a:schemeClr val="tx1"/>
                </a:solidFill>
                <a:effectLst/>
                <a:latin typeface="Arial"/>
                <a:ea typeface="ＭＳ Ｐゴシック" pitchFamily="-112" charset="-128"/>
                <a:cs typeface="Arial"/>
              </a:rPr>
              <a:t>"Why do you despise our offerings?"</a:t>
            </a:r>
            <a:endParaRPr kumimoji="1" lang="en-SG" sz="1200" kern="1200">
              <a:solidFill>
                <a:schemeClr val="tx1"/>
              </a:solidFill>
              <a:effectLst/>
              <a:latin typeface="Arial"/>
              <a:ea typeface="ＭＳ Ｐゴシック" pitchFamily="-112" charset="-128"/>
              <a:cs typeface="Arial"/>
            </a:endParaRPr>
          </a:p>
          <a:p>
            <a:r>
              <a:rPr kumimoji="1" lang="en-US" sz="1200" kern="1200">
                <a:solidFill>
                  <a:schemeClr val="tx1"/>
                </a:solidFill>
                <a:effectLst/>
                <a:latin typeface="Arial"/>
                <a:ea typeface="ＭＳ Ｐゴシック" pitchFamily="-112" charset="-128"/>
                <a:cs typeface="Arial"/>
              </a:rPr>
              <a:t>“You divorce your wives.”</a:t>
            </a:r>
          </a:p>
          <a:p>
            <a:endParaRPr kumimoji="1" lang="en-SG" sz="1200" kern="1200">
              <a:solidFill>
                <a:schemeClr val="tx1"/>
              </a:solidFill>
              <a:effectLst/>
              <a:latin typeface="Arial"/>
              <a:ea typeface="ＭＳ Ｐゴシック" pitchFamily="-112" charset="-128"/>
              <a:cs typeface="Arial"/>
            </a:endParaRPr>
          </a:p>
          <a:p>
            <a:r>
              <a:rPr kumimoji="1" lang="en-US" sz="1200" kern="1200">
                <a:solidFill>
                  <a:schemeClr val="tx1"/>
                </a:solidFill>
                <a:effectLst/>
                <a:latin typeface="Arial"/>
                <a:ea typeface="ＭＳ Ｐゴシック" pitchFamily="-112" charset="-128"/>
                <a:cs typeface="Arial"/>
              </a:rPr>
              <a:t>4. Wait 2:17–3:7a</a:t>
            </a:r>
            <a:endParaRPr kumimoji="1" lang="en-SG" sz="1200" kern="1200">
              <a:solidFill>
                <a:schemeClr val="tx1"/>
              </a:solidFill>
              <a:effectLst/>
              <a:latin typeface="Arial"/>
              <a:ea typeface="ＭＳ Ｐゴシック" pitchFamily="-112" charset="-128"/>
              <a:cs typeface="Arial"/>
            </a:endParaRPr>
          </a:p>
          <a:p>
            <a:r>
              <a:rPr kumimoji="1" lang="en-US" sz="1200" kern="1200">
                <a:solidFill>
                  <a:schemeClr val="tx1"/>
                </a:solidFill>
                <a:effectLst/>
                <a:latin typeface="Arial"/>
                <a:ea typeface="ＭＳ Ｐゴシック" pitchFamily="-112" charset="-128"/>
                <a:cs typeface="Arial"/>
              </a:rPr>
              <a:t>"Why aren't you just?"</a:t>
            </a:r>
            <a:endParaRPr kumimoji="1" lang="en-SG" sz="1200" kern="1200">
              <a:solidFill>
                <a:schemeClr val="tx1"/>
              </a:solidFill>
              <a:effectLst/>
              <a:latin typeface="Arial"/>
              <a:ea typeface="ＭＳ Ｐゴシック" pitchFamily="-112" charset="-128"/>
              <a:cs typeface="Arial"/>
            </a:endParaRPr>
          </a:p>
          <a:p>
            <a:r>
              <a:rPr kumimoji="1" lang="en-US" sz="1200" kern="1200">
                <a:solidFill>
                  <a:schemeClr val="tx1"/>
                </a:solidFill>
                <a:effectLst/>
                <a:latin typeface="Arial"/>
                <a:ea typeface="ＭＳ Ｐゴシック" pitchFamily="-112" charset="-128"/>
                <a:cs typeface="Arial"/>
              </a:rPr>
              <a:t>“Messiah will judge—so repent.”</a:t>
            </a:r>
            <a:endParaRPr kumimoji="1" lang="en-SG" sz="1200" kern="1200">
              <a:solidFill>
                <a:schemeClr val="tx1"/>
              </a:solidFill>
              <a:effectLst/>
              <a:latin typeface="Arial"/>
              <a:ea typeface="ＭＳ Ｐゴシック" pitchFamily="-112" charset="-128"/>
              <a:cs typeface="Arial"/>
            </a:endParaRPr>
          </a:p>
          <a:p>
            <a:endParaRPr lang="en-US">
              <a:latin typeface="Arial"/>
              <a:ea typeface="ＭＳ Ｐゴシック" charset="0"/>
              <a:cs typeface="Arial"/>
            </a:endParaRPr>
          </a:p>
        </p:txBody>
      </p:sp>
    </p:spTree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3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CB7A5E1A-04F0-0F4F-8CD4-737B2409396E}" type="slidenum">
              <a:rPr kumimoji="0" lang="en-US" sz="1200"/>
              <a:pPr/>
              <a:t>108</a:t>
            </a:fld>
            <a:endParaRPr kumimoji="0" lang="en-US" sz="1200"/>
          </a:p>
        </p:txBody>
      </p:sp>
      <p:sp>
        <p:nvSpPr>
          <p:cNvPr id="314370" name="Rectangle 2"/>
          <p:cNvSpPr>
            <a:spLocks noGrp="1" noRot="1" noChangeAspect="1" noChangeArrowheads="1"/>
          </p:cNvSpPr>
          <p:nvPr>
            <p:ph type="sldImg"/>
          </p:nvPr>
        </p:nvSpPr>
        <p:spPr>
          <a:ln/>
        </p:spPr>
      </p:sp>
      <p:sp>
        <p:nvSpPr>
          <p:cNvPr id="3143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Arial"/>
              <a:ea typeface="ＭＳ Ｐゴシック" charset="0"/>
              <a:cs typeface="Arial"/>
            </a:endParaRPr>
          </a:p>
          <a:p>
            <a:r>
              <a:rPr lang="en-US">
                <a:latin typeface="Arial"/>
                <a:ea typeface="ＭＳ Ｐゴシック" charset="0"/>
                <a:cs typeface="Arial"/>
              </a:rPr>
              <a:t>5. </a:t>
            </a:r>
            <a:r>
              <a:rPr kumimoji="1" lang="en-US" sz="1200" kern="1200">
                <a:solidFill>
                  <a:schemeClr val="tx1"/>
                </a:solidFill>
                <a:effectLst/>
                <a:latin typeface="Arial"/>
                <a:ea typeface="ＭＳ Ｐゴシック" pitchFamily="-112" charset="-128"/>
                <a:cs typeface="Arial"/>
              </a:rPr>
              <a:t>Repent 3:7b-8a</a:t>
            </a:r>
            <a:endParaRPr kumimoji="1" lang="en-SG" sz="1200" kern="1200">
              <a:solidFill>
                <a:schemeClr val="tx1"/>
              </a:solidFill>
              <a:effectLst/>
              <a:latin typeface="Arial"/>
              <a:ea typeface="ＭＳ Ｐゴシック" pitchFamily="-112" charset="-128"/>
              <a:cs typeface="Arial"/>
            </a:endParaRPr>
          </a:p>
          <a:p>
            <a:r>
              <a:rPr kumimoji="1" lang="en-US" sz="1200" kern="1200">
                <a:solidFill>
                  <a:schemeClr val="tx1"/>
                </a:solidFill>
                <a:effectLst/>
                <a:latin typeface="Arial"/>
                <a:ea typeface="ＭＳ Ｐゴシック" pitchFamily="-112" charset="-128"/>
                <a:cs typeface="Arial"/>
              </a:rPr>
              <a:t>"How can we repent?"</a:t>
            </a:r>
            <a:endParaRPr kumimoji="1" lang="en-SG" sz="1200" kern="1200">
              <a:solidFill>
                <a:schemeClr val="tx1"/>
              </a:solidFill>
              <a:effectLst/>
              <a:latin typeface="Arial"/>
              <a:ea typeface="ＭＳ Ｐゴシック" pitchFamily="-112" charset="-128"/>
              <a:cs typeface="Arial"/>
            </a:endParaRPr>
          </a:p>
          <a:p>
            <a:r>
              <a:rPr kumimoji="1" lang="en-US" sz="1200" kern="1200">
                <a:solidFill>
                  <a:schemeClr val="tx1"/>
                </a:solidFill>
                <a:effectLst/>
                <a:latin typeface="Arial"/>
                <a:ea typeface="ＭＳ Ｐゴシック" pitchFamily="-112" charset="-128"/>
                <a:cs typeface="Arial"/>
              </a:rPr>
              <a:t>“Stop robbing me.”</a:t>
            </a:r>
          </a:p>
          <a:p>
            <a:endParaRPr kumimoji="1" lang="en-SG" sz="1200" kern="1200">
              <a:solidFill>
                <a:schemeClr val="tx1"/>
              </a:solidFill>
              <a:effectLst/>
              <a:latin typeface="Arial"/>
              <a:ea typeface="ＭＳ Ｐゴシック" pitchFamily="-112" charset="-128"/>
              <a:cs typeface="Arial"/>
            </a:endParaRPr>
          </a:p>
          <a:p>
            <a:r>
              <a:rPr kumimoji="1" lang="en-US" sz="1200" kern="1200">
                <a:solidFill>
                  <a:schemeClr val="tx1"/>
                </a:solidFill>
                <a:effectLst/>
                <a:latin typeface="Arial"/>
                <a:ea typeface="ＭＳ Ｐゴシック" pitchFamily="-112" charset="-128"/>
                <a:cs typeface="Arial"/>
              </a:rPr>
              <a:t>6. Give 3:8b-12</a:t>
            </a:r>
            <a:endParaRPr kumimoji="1" lang="en-SG" sz="1200" kern="1200">
              <a:solidFill>
                <a:schemeClr val="tx1"/>
              </a:solidFill>
              <a:effectLst/>
              <a:latin typeface="Arial"/>
              <a:ea typeface="ＭＳ Ｐゴシック" pitchFamily="-112" charset="-128"/>
              <a:cs typeface="Arial"/>
            </a:endParaRPr>
          </a:p>
          <a:p>
            <a:r>
              <a:rPr kumimoji="1" lang="en-US" sz="1200" kern="1200">
                <a:solidFill>
                  <a:schemeClr val="tx1"/>
                </a:solidFill>
                <a:effectLst/>
                <a:latin typeface="Arial"/>
                <a:ea typeface="ＭＳ Ｐゴシック" pitchFamily="-112" charset="-128"/>
                <a:cs typeface="Arial"/>
              </a:rPr>
              <a:t>"How have we robbed you?"</a:t>
            </a:r>
            <a:endParaRPr kumimoji="1" lang="en-SG" sz="1200" kern="1200">
              <a:solidFill>
                <a:schemeClr val="tx1"/>
              </a:solidFill>
              <a:effectLst/>
              <a:latin typeface="Arial"/>
              <a:ea typeface="ＭＳ Ｐゴシック" pitchFamily="-112" charset="-128"/>
              <a:cs typeface="Arial"/>
            </a:endParaRPr>
          </a:p>
          <a:p>
            <a:r>
              <a:rPr kumimoji="1" lang="en-US" sz="1200" kern="1200">
                <a:solidFill>
                  <a:schemeClr val="tx1"/>
                </a:solidFill>
                <a:effectLst/>
                <a:latin typeface="Arial"/>
                <a:ea typeface="ＭＳ Ｐゴシック" pitchFamily="-112" charset="-128"/>
                <a:cs typeface="Arial"/>
              </a:rPr>
              <a:t>“No tithe—that blasphemes me.”</a:t>
            </a:r>
          </a:p>
          <a:p>
            <a:endParaRPr kumimoji="1" lang="en-SG" sz="1200" kern="1200">
              <a:solidFill>
                <a:schemeClr val="tx1"/>
              </a:solidFill>
              <a:effectLst/>
              <a:latin typeface="Arial"/>
              <a:ea typeface="ＭＳ Ｐゴシック" pitchFamily="-112" charset="-128"/>
              <a:cs typeface="Arial"/>
            </a:endParaRPr>
          </a:p>
          <a:p>
            <a:r>
              <a:rPr kumimoji="1" lang="en-US" sz="1200" kern="1200">
                <a:solidFill>
                  <a:schemeClr val="tx1"/>
                </a:solidFill>
                <a:effectLst/>
                <a:latin typeface="Arial"/>
                <a:ea typeface="ＭＳ Ｐゴシック" pitchFamily="-112" charset="-128"/>
                <a:cs typeface="Arial"/>
              </a:rPr>
              <a:t>7. Respect 3:13-18</a:t>
            </a:r>
            <a:endParaRPr kumimoji="1" lang="en-SG" sz="1200" kern="1200">
              <a:solidFill>
                <a:schemeClr val="tx1"/>
              </a:solidFill>
              <a:effectLst/>
              <a:latin typeface="Arial"/>
              <a:ea typeface="ＭＳ Ｐゴシック" pitchFamily="-112" charset="-128"/>
              <a:cs typeface="Arial"/>
            </a:endParaRPr>
          </a:p>
          <a:p>
            <a:r>
              <a:rPr kumimoji="1" lang="en-US" sz="1200" kern="1200">
                <a:solidFill>
                  <a:schemeClr val="tx1"/>
                </a:solidFill>
                <a:effectLst/>
                <a:latin typeface="Arial"/>
                <a:ea typeface="ＭＳ Ｐゴシック" pitchFamily="-112" charset="-128"/>
                <a:cs typeface="Arial"/>
              </a:rPr>
              <a:t>"How have we blasphemed you?"</a:t>
            </a:r>
            <a:endParaRPr kumimoji="1" lang="en-SG" sz="1200" kern="1200">
              <a:solidFill>
                <a:schemeClr val="tx1"/>
              </a:solidFill>
              <a:effectLst/>
              <a:latin typeface="Arial"/>
              <a:ea typeface="ＭＳ Ｐゴシック" pitchFamily="-112" charset="-128"/>
              <a:cs typeface="Arial"/>
            </a:endParaRPr>
          </a:p>
          <a:p>
            <a:r>
              <a:rPr kumimoji="1" lang="en-US" sz="1200" kern="1200">
                <a:solidFill>
                  <a:schemeClr val="tx1"/>
                </a:solidFill>
                <a:effectLst/>
                <a:latin typeface="Arial"/>
                <a:ea typeface="ＭＳ Ｐゴシック" pitchFamily="-112" charset="-128"/>
                <a:cs typeface="Arial"/>
              </a:rPr>
              <a:t>“Your motive to give is to get.”</a:t>
            </a:r>
            <a:endParaRPr kumimoji="1" lang="en-SG" sz="1200" kern="1200">
              <a:solidFill>
                <a:schemeClr val="tx1"/>
              </a:solidFill>
              <a:effectLst/>
              <a:latin typeface="Arial"/>
              <a:ea typeface="ＭＳ Ｐゴシック" pitchFamily="-112" charset="-128"/>
              <a:cs typeface="Arial"/>
            </a:endParaRPr>
          </a:p>
          <a:p>
            <a:endParaRPr lang="en-US">
              <a:latin typeface="Arial"/>
              <a:ea typeface="ＭＳ Ｐゴシック" charset="0"/>
              <a:cs typeface="Arial"/>
            </a:endParaRPr>
          </a:p>
        </p:txBody>
      </p:sp>
    </p:spTree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6A2EDCEA-0CB3-DA48-9F73-F780BAA943B6}" type="slidenum">
              <a:rPr lang="en-US" sz="1200">
                <a:solidFill>
                  <a:srgbClr val="000000"/>
                </a:solidFill>
              </a:rPr>
              <a:pPr eaLnBrk="1" hangingPunct="1"/>
              <a:t>110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0035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3DC631EF-1C1F-0D46-AFF9-A38CD4F76971}" type="slidenum">
              <a:rPr kumimoji="0" lang="en-US" sz="1200"/>
              <a:pPr/>
              <a:t>11</a:t>
            </a:fld>
            <a:endParaRPr kumimoji="0" lang="en-US" sz="1200"/>
          </a:p>
        </p:txBody>
      </p:sp>
      <p:sp>
        <p:nvSpPr>
          <p:cNvPr id="123906" name="Rectangle 2"/>
          <p:cNvSpPr>
            <a:spLocks noGrp="1" noRot="1" noChangeAspect="1" noChangeArrowheads="1"/>
          </p:cNvSpPr>
          <p:nvPr>
            <p:ph type="sldImg"/>
          </p:nvPr>
        </p:nvSpPr>
        <p:spPr>
          <a:ln/>
        </p:spPr>
      </p:sp>
      <p:sp>
        <p:nvSpPr>
          <p:cNvPr id="1239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114133EC-D6FD-1648-A42D-CEFF0AC6FFD9}" type="slidenum">
              <a:rPr kumimoji="0" lang="en-US" sz="1200"/>
              <a:pPr/>
              <a:t>12</a:t>
            </a:fld>
            <a:endParaRPr kumimoji="0" lang="en-US" sz="1200"/>
          </a:p>
        </p:txBody>
      </p:sp>
      <p:sp>
        <p:nvSpPr>
          <p:cNvPr id="12800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02A5FE58-0AD8-124A-92DD-E32B30A08532}" type="slidenum">
              <a:rPr kumimoji="0" lang="en-US" sz="1200"/>
              <a:pPr/>
              <a:t>13</a:t>
            </a:fld>
            <a:endParaRPr kumimoji="0" lang="en-US" sz="1200"/>
          </a:p>
        </p:txBody>
      </p:sp>
      <p:sp>
        <p:nvSpPr>
          <p:cNvPr id="134146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ln/>
        </p:spPr>
      </p:sp>
      <p:sp>
        <p:nvSpPr>
          <p:cNvPr id="134147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CB57E4DD-7457-E746-9F41-EB1A1CC990D2}" type="slidenum">
              <a:rPr kumimoji="0" lang="en-US" sz="1200"/>
              <a:pPr/>
              <a:t>14</a:t>
            </a:fld>
            <a:endParaRPr kumimoji="0" lang="en-US" sz="1200"/>
          </a:p>
        </p:txBody>
      </p:sp>
      <p:sp>
        <p:nvSpPr>
          <p:cNvPr id="13619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ln/>
        </p:spPr>
      </p:sp>
      <p:sp>
        <p:nvSpPr>
          <p:cNvPr id="136195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Common English-183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BE-39-Malachi-14</a:t>
            </a:r>
          </a:p>
          <a:p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OS-39-Malachi-49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20480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3B0874B-D723-4F44-B2DB-AF30269199E9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16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Common English-183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BE-39-Malachi-16</a:t>
            </a:r>
          </a:p>
          <a:p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OS-39-Malachi-51</a:t>
            </a:r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3B0874B-D723-4F44-B2DB-AF30269199E9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17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90237F31-E202-3944-897E-CD6CE2EFE116}" type="slidenum">
              <a:rPr kumimoji="0" lang="en-US" sz="1200">
                <a:solidFill>
                  <a:srgbClr val="000000"/>
                </a:solidFill>
              </a:rPr>
              <a:pPr/>
              <a:t>18</a:t>
            </a:fld>
            <a:endParaRPr kumimoji="0" lang="en-US" sz="1200">
              <a:solidFill>
                <a:srgbClr val="000000"/>
              </a:solidFill>
            </a:endParaRPr>
          </a:p>
        </p:txBody>
      </p:sp>
      <p:sp>
        <p:nvSpPr>
          <p:cNvPr id="16486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486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12C729BF-299A-E44A-964D-96FEA25B58B3}" type="slidenum">
              <a:rPr kumimoji="0" lang="en-US" sz="1200">
                <a:solidFill>
                  <a:srgbClr val="000000"/>
                </a:solidFill>
              </a:rPr>
              <a:pPr/>
              <a:t>19</a:t>
            </a:fld>
            <a:endParaRPr kumimoji="0" lang="en-US" sz="1200">
              <a:solidFill>
                <a:srgbClr val="000000"/>
              </a:solidFill>
            </a:endParaRPr>
          </a:p>
        </p:txBody>
      </p:sp>
      <p:sp>
        <p:nvSpPr>
          <p:cNvPr id="16691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691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D8A41DB-3C36-6449-9373-1EA56DABCFD1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16281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281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r>
              <a:rPr kumimoji="1" lang="en-US" sz="1200" kern="1200" dirty="0">
                <a:solidFill>
                  <a:schemeClr val="tx1"/>
                </a:solidFill>
                <a:effectLst/>
                <a:latin typeface="Arial"/>
                <a:ea typeface="ＭＳ Ｐゴシック" pitchFamily="-112" charset="-128"/>
                <a:cs typeface="Arial"/>
              </a:rPr>
              <a:t>It’s great to see you here at church today. But why have others not joined us? </a:t>
            </a:r>
          </a:p>
          <a:p>
            <a:r>
              <a:rPr kumimoji="1" lang="en-US" sz="1200" kern="1200" dirty="0">
                <a:solidFill>
                  <a:schemeClr val="tx1"/>
                </a:solidFill>
                <a:effectLst/>
                <a:latin typeface="Arial"/>
                <a:ea typeface="ＭＳ Ｐゴシック" pitchFamily="-112" charset="-128"/>
                <a:cs typeface="Arial"/>
              </a:rPr>
              <a:t>• Ask why a person doesn’t go to church, and you’ll soon get the response: “The church is just full of hypocrites.”</a:t>
            </a:r>
            <a:r>
              <a:rPr lang="en-SG" dirty="0">
                <a:effectLst/>
                <a:latin typeface="Arial"/>
                <a:cs typeface="Arial"/>
              </a:rPr>
              <a:t> </a:t>
            </a:r>
          </a:p>
          <a:p>
            <a:r>
              <a:rPr lang="en-SG" dirty="0">
                <a:effectLst/>
                <a:latin typeface="Arial"/>
                <a:cs typeface="Arial"/>
              </a:rPr>
              <a:t>• </a:t>
            </a:r>
            <a:r>
              <a:rPr kumimoji="1" lang="en-US" sz="1200" kern="1200" dirty="0">
                <a:solidFill>
                  <a:schemeClr val="tx1"/>
                </a:solidFill>
                <a:effectLst/>
                <a:latin typeface="Arial"/>
                <a:ea typeface="ＭＳ Ｐゴシック" pitchFamily="-112" charset="-128"/>
                <a:cs typeface="Arial"/>
              </a:rPr>
              <a:t>As one person says, “If you don’t walk the talk, it’s probably best not to talk the talk.”</a:t>
            </a:r>
            <a:r>
              <a:rPr lang="en-SG" dirty="0">
                <a:effectLst/>
                <a:latin typeface="Arial"/>
                <a:cs typeface="Arial"/>
              </a:rPr>
              <a:t> </a:t>
            </a: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1759627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ADE0E123-C618-C049-9671-A835AC23361B}" type="slidenum">
              <a:rPr kumimoji="0" lang="en-US" sz="1200">
                <a:solidFill>
                  <a:srgbClr val="000000"/>
                </a:solidFill>
              </a:rPr>
              <a:pPr/>
              <a:t>20</a:t>
            </a:fld>
            <a:endParaRPr kumimoji="0" lang="en-US" sz="1200">
              <a:solidFill>
                <a:srgbClr val="000000"/>
              </a:solidFill>
            </a:endParaRPr>
          </a:p>
        </p:txBody>
      </p:sp>
      <p:sp>
        <p:nvSpPr>
          <p:cNvPr id="16896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896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98F1465-08B0-3D46-9A7F-04034052C095}" type="slidenum"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6656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>
                <a:latin typeface="Arial"/>
                <a:ea typeface="ＭＳ Ｐゴシック" charset="0"/>
                <a:cs typeface="Arial"/>
              </a:rPr>
              <a:t>The Post-Exilic Era was actually three separate periods: </a:t>
            </a:r>
            <a:br>
              <a:rPr lang="en-US" dirty="0">
                <a:latin typeface="Arial"/>
                <a:ea typeface="ＭＳ Ｐゴシック" charset="0"/>
                <a:cs typeface="Arial"/>
              </a:rPr>
            </a:br>
            <a:r>
              <a:rPr lang="en-US" dirty="0">
                <a:latin typeface="Arial"/>
                <a:ea typeface="ＭＳ Ｐゴシック" charset="0"/>
                <a:cs typeface="Arial"/>
              </a:rPr>
              <a:t>(1) Temple rebuilding led by Zerubbabel, Haggai, and Zechariah in two parts under Cyrus and Darius, </a:t>
            </a:r>
          </a:p>
          <a:p>
            <a:pPr eaLnBrk="1" hangingPunct="1"/>
            <a:r>
              <a:rPr lang="en-US" dirty="0">
                <a:latin typeface="Arial"/>
                <a:ea typeface="ＭＳ Ｐゴシック" charset="0"/>
                <a:cs typeface="Arial"/>
              </a:rPr>
              <a:t>(2) The saving of the nation from destruction by Esther about 30 years</a:t>
            </a:r>
            <a:r>
              <a:rPr lang="en-US" baseline="0" dirty="0">
                <a:latin typeface="Arial"/>
                <a:ea typeface="ＭＳ Ｐゴシック" charset="0"/>
                <a:cs typeface="Arial"/>
              </a:rPr>
              <a:t> later under Xerxes, and </a:t>
            </a:r>
          </a:p>
          <a:p>
            <a:pPr eaLnBrk="1" hangingPunct="1"/>
            <a:r>
              <a:rPr lang="en-US" baseline="0" dirty="0">
                <a:latin typeface="Arial"/>
                <a:ea typeface="ＭＳ Ｐゴシック" charset="0"/>
                <a:cs typeface="Arial"/>
              </a:rPr>
              <a:t>(3) The restoration of Jerusalem’s walls and gates by Nehemiah another 70 years after that under Artaxerxes.</a:t>
            </a:r>
          </a:p>
          <a:p>
            <a:pPr eaLnBrk="1" hangingPunct="1"/>
            <a:r>
              <a:rPr lang="en-US" baseline="0" dirty="0">
                <a:latin typeface="Arial"/>
                <a:ea typeface="ＭＳ Ｐゴシック" charset="0"/>
                <a:cs typeface="Arial"/>
              </a:rPr>
              <a:t>Zechariah 7:1 took place in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Arial"/>
                <a:ea typeface="ＭＳ Ｐゴシック" pitchFamily="-107" charset="-128"/>
                <a:cs typeface="Arial"/>
              </a:rPr>
              <a:t>King Darius</a:t>
            </a:r>
            <a:r>
              <a:rPr lang="mr-IN" sz="1200" kern="1200" dirty="0">
                <a:solidFill>
                  <a:schemeClr val="tx1"/>
                </a:solidFill>
                <a:effectLst/>
                <a:latin typeface="Arial"/>
                <a:ea typeface="ＭＳ Ｐゴシック" pitchFamily="-107" charset="-128"/>
                <a:cs typeface="Arial"/>
              </a:rPr>
              <a:t>'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Arial"/>
                <a:ea typeface="ＭＳ Ｐゴシック" pitchFamily="-107" charset="-128"/>
                <a:cs typeface="Arial"/>
              </a:rPr>
              <a:t>s second year, in 520 BC (cf. 1:1).</a:t>
            </a:r>
            <a:endParaRPr lang="en-US" baseline="0" dirty="0">
              <a:latin typeface="Arial"/>
              <a:ea typeface="ＭＳ Ｐゴシック" charset="0"/>
              <a:cs typeface="Arial"/>
            </a:endParaRPr>
          </a:p>
          <a:p>
            <a:pPr eaLnBrk="1" hangingPunct="1"/>
            <a:r>
              <a:rPr lang="en-US" baseline="0" dirty="0">
                <a:latin typeface="Arial"/>
                <a:ea typeface="ＭＳ Ｐゴシック" charset="0"/>
                <a:cs typeface="Arial"/>
              </a:rPr>
              <a:t>_________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Common English slides-144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Common Arabic Slides-153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BE-39-Malachi-21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OS-12-Kings &amp; Prophets Charts-24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OS-15-Ezra-36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OS-16-Nehemiah-94</a:t>
            </a:r>
          </a:p>
          <a:p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OS-17-Esther-16, 75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OS-27-Daniel-340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OS-35-Haggai-43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OS-38-Zechariah-14, 46, 121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OS-39-Malachi-13, 56</a:t>
            </a:r>
          </a:p>
          <a:p>
            <a:pPr eaLnBrk="1" hangingPunct="1"/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 eaLnBrk="1" hangingPunct="1"/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8740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456D0AD5-5187-AA45-A793-6D36488FD87B}" type="slidenum">
              <a:rPr kumimoji="0" lang="en-US" sz="1200">
                <a:solidFill>
                  <a:prstClr val="black"/>
                </a:solidFill>
              </a:rPr>
              <a:pPr/>
              <a:t>22</a:t>
            </a:fld>
            <a:endParaRPr kumimoji="0" lang="en-US" sz="1200">
              <a:solidFill>
                <a:prstClr val="black"/>
              </a:solidFill>
            </a:endParaRPr>
          </a:p>
        </p:txBody>
      </p:sp>
      <p:sp>
        <p:nvSpPr>
          <p:cNvPr id="111618" name="Rectangle 2"/>
          <p:cNvSpPr>
            <a:spLocks noGrp="1" noRot="1" noChangeAspect="1" noChangeArrowheads="1"/>
          </p:cNvSpPr>
          <p:nvPr>
            <p:ph type="sldImg"/>
          </p:nvPr>
        </p:nvSpPr>
        <p:spPr>
          <a:ln/>
        </p:spPr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8F581D4A-D0FD-BB42-A1BA-0AE274195EA1}" type="slidenum">
              <a:rPr kumimoji="0" lang="en-US" sz="1200"/>
              <a:pPr/>
              <a:t>23</a:t>
            </a:fld>
            <a:endParaRPr kumimoji="0" lang="en-US" sz="1200"/>
          </a:p>
        </p:txBody>
      </p:sp>
      <p:sp>
        <p:nvSpPr>
          <p:cNvPr id="138242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ln/>
        </p:spPr>
      </p:sp>
      <p:sp>
        <p:nvSpPr>
          <p:cNvPr id="138243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 marL="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latin typeface="Times New Roman" charset="0"/>
                <a:ea typeface="ＭＳ Ｐゴシック" charset="0"/>
                <a:cs typeface="ＭＳ Ｐゴシック" charset="0"/>
              </a:rPr>
              <a:t>These Jews were three generations removed from the pioneers who braved the long trek from Babylon to the devastated land of Israel to rebuild the ancient temple amidst much opposition.</a:t>
            </a:r>
          </a:p>
          <a:p>
            <a:pPr marL="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latin typeface="Times New Roman" charset="0"/>
                <a:ea typeface="ＭＳ Ｐゴシック" charset="0"/>
                <a:cs typeface="ＭＳ Ｐゴシック" charset="0"/>
              </a:rPr>
              <a:t>By now the temple system had been operating for a century—that's long enough for tradition to trump hearts.</a:t>
            </a:r>
          </a:p>
          <a:p>
            <a:pPr marL="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latin typeface="Times New Roman" charset="0"/>
                <a:ea typeface="ＭＳ Ｐゴシック" charset="0"/>
                <a:cs typeface="ＭＳ Ｐゴシック" charset="0"/>
              </a:rPr>
              <a:t>As a result, these Jews had grown cold towards God and religiosity had replaced repentance. </a:t>
            </a: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091B1A71-9DBA-C641-903D-640234B9741F}" type="slidenum">
              <a:rPr kumimoji="0" lang="en-US" sz="1200"/>
              <a:pPr/>
              <a:t>24</a:t>
            </a:fld>
            <a:endParaRPr kumimoji="0" lang="en-US" sz="1200"/>
          </a:p>
        </p:txBody>
      </p:sp>
      <p:sp>
        <p:nvSpPr>
          <p:cNvPr id="140290" name="Rectangle 2"/>
          <p:cNvSpPr>
            <a:spLocks noGrp="1" noRot="1" noChangeAspect="1" noChangeArrowheads="1"/>
          </p:cNvSpPr>
          <p:nvPr>
            <p:ph type="sldImg"/>
          </p:nvPr>
        </p:nvSpPr>
        <p:spPr>
          <a:ln/>
        </p:spPr>
      </p:sp>
      <p:sp>
        <p:nvSpPr>
          <p:cNvPr id="1402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  <a:p>
            <a:r>
              <a:rPr lang="en-US">
                <a:latin typeface="Times New Roman" charset="0"/>
                <a:ea typeface="ＭＳ Ｐゴシック" charset="0"/>
                <a:cs typeface="ＭＳ Ｐゴシック" charset="0"/>
              </a:rPr>
              <a:t>Into such a</a:t>
            </a:r>
            <a:r>
              <a:rPr lang="en-US" baseline="0">
                <a:latin typeface="Times New Roman" charset="0"/>
                <a:ea typeface="ＭＳ Ｐゴシック" charset="0"/>
                <a:cs typeface="ＭＳ Ｐゴシック" charset="0"/>
              </a:rPr>
              <a:t> die situation, God raised up his spokesman called Malachi.</a:t>
            </a:r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73267303-33F1-8443-9E44-A7CF113FDC8B}" type="slidenum">
              <a:rPr kumimoji="0" lang="en-US" sz="1200"/>
              <a:pPr/>
              <a:t>25</a:t>
            </a:fld>
            <a:endParaRPr kumimoji="0" lang="en-US" sz="1200"/>
          </a:p>
        </p:txBody>
      </p:sp>
      <p:sp>
        <p:nvSpPr>
          <p:cNvPr id="14233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ln/>
        </p:spPr>
      </p:sp>
      <p:sp>
        <p:nvSpPr>
          <p:cNvPr id="142339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7E405A58-CE30-7743-91F0-5027C586037D}" type="slidenum">
              <a:rPr kumimoji="0" lang="en-US" sz="1200"/>
              <a:pPr/>
              <a:t>26</a:t>
            </a:fld>
            <a:endParaRPr kumimoji="0" lang="en-US" sz="1200"/>
          </a:p>
        </p:txBody>
      </p:sp>
      <p:sp>
        <p:nvSpPr>
          <p:cNvPr id="144386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ln/>
        </p:spPr>
      </p:sp>
      <p:sp>
        <p:nvSpPr>
          <p:cNvPr id="144387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5D78DC39-524F-8F41-9B43-8C194611EF1D}" type="slidenum">
              <a:rPr kumimoji="0" lang="en-US" sz="1200"/>
              <a:pPr/>
              <a:t>27</a:t>
            </a:fld>
            <a:endParaRPr kumimoji="0" lang="en-US" sz="1200"/>
          </a:p>
        </p:txBody>
      </p:sp>
      <p:sp>
        <p:nvSpPr>
          <p:cNvPr id="146434" name="Rectangle 2"/>
          <p:cNvSpPr>
            <a:spLocks noGrp="1" noRot="1" noChangeAspect="1" noChangeArrowheads="1"/>
          </p:cNvSpPr>
          <p:nvPr>
            <p:ph type="sldImg"/>
          </p:nvPr>
        </p:nvSpPr>
        <p:spPr>
          <a:ln/>
        </p:spPr>
      </p:sp>
      <p:sp>
        <p:nvSpPr>
          <p:cNvPr id="1464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E3E4D7D7-00F7-0C4C-93C9-78B551E228B2}" type="slidenum">
              <a:rPr kumimoji="0" lang="en-US" sz="1200"/>
              <a:pPr/>
              <a:t>28</a:t>
            </a:fld>
            <a:endParaRPr kumimoji="0" lang="en-US" sz="1200"/>
          </a:p>
        </p:txBody>
      </p:sp>
      <p:sp>
        <p:nvSpPr>
          <p:cNvPr id="148482" name="Rectangle 2"/>
          <p:cNvSpPr>
            <a:spLocks noGrp="1" noRot="1" noChangeAspect="1" noChangeArrowheads="1"/>
          </p:cNvSpPr>
          <p:nvPr>
            <p:ph type="sldImg"/>
          </p:nvPr>
        </p:nvSpPr>
        <p:spPr>
          <a:ln/>
        </p:spPr>
      </p:sp>
      <p:sp>
        <p:nvSpPr>
          <p:cNvPr id="1484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C287EAD0-E5BF-214B-A921-D0A237D8D092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29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10137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137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287EAD0-E5BF-214B-A921-D0A237D8D092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10137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137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kumimoji="1" lang="en-US" sz="1200" kern="1200" dirty="0">
                <a:solidFill>
                  <a:schemeClr val="tx1"/>
                </a:solidFill>
                <a:effectLst/>
                <a:latin typeface="Arial"/>
                <a:ea typeface="ＭＳ Ｐゴシック" pitchFamily="-112" charset="-128"/>
                <a:cs typeface="Arial"/>
              </a:rPr>
              <a:t>In a sense, that is admirable. Hypocrisy is claiming to have moral standards to which one’s actions do not conform. We should be authentic, right?</a:t>
            </a:r>
            <a:r>
              <a:rPr lang="en-SG" dirty="0">
                <a:effectLst/>
                <a:latin typeface="Arial"/>
                <a:cs typeface="Arial"/>
              </a:rPr>
              <a:t> </a:t>
            </a: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3197211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F8350366-9C39-2B44-BA15-08F64F238677}" type="slidenum">
              <a:rPr kumimoji="0" lang="en-US" sz="1200">
                <a:solidFill>
                  <a:prstClr val="black"/>
                </a:solidFill>
              </a:rPr>
              <a:pPr/>
              <a:t>30</a:t>
            </a:fld>
            <a:endParaRPr kumimoji="0" lang="en-US" sz="1200">
              <a:solidFill>
                <a:prstClr val="black"/>
              </a:solidFill>
            </a:endParaRPr>
          </a:p>
        </p:txBody>
      </p:sp>
      <p:sp>
        <p:nvSpPr>
          <p:cNvPr id="152578" name="Rectangle 2"/>
          <p:cNvSpPr>
            <a:spLocks noGrp="1" noRot="1" noChangeAspect="1" noChangeArrowheads="1"/>
          </p:cNvSpPr>
          <p:nvPr>
            <p:ph type="sldImg"/>
          </p:nvPr>
        </p:nvSpPr>
        <p:spPr>
          <a:ln/>
        </p:spPr>
      </p:sp>
      <p:sp>
        <p:nvSpPr>
          <p:cNvPr id="1525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Arial"/>
              <a:ea typeface="ＭＳ Ｐゴシック" charset="0"/>
              <a:cs typeface="Arial"/>
            </a:endParaRPr>
          </a:p>
          <a:p>
            <a:r>
              <a:rPr kumimoji="1" lang="en-US" sz="1200" kern="1200">
                <a:solidFill>
                  <a:schemeClr val="tx1"/>
                </a:solidFill>
                <a:effectLst/>
                <a:latin typeface="Arial"/>
                <a:ea typeface="ＭＳ Ｐゴシック" pitchFamily="-112" charset="-128"/>
                <a:cs typeface="Arial"/>
              </a:rPr>
              <a:t>The whole book of Malachi gives this double-pronged strategy to defeat hypocrisy</a:t>
            </a:r>
            <a:r>
              <a:rPr kumimoji="1" lang="en-SG" sz="1200" kern="1200">
                <a:solidFill>
                  <a:schemeClr val="tx1"/>
                </a:solidFill>
                <a:effectLst/>
                <a:latin typeface="Arial"/>
                <a:ea typeface="ＭＳ Ｐゴシック" pitchFamily="-112" charset="-128"/>
                <a:cs typeface="Arial"/>
              </a:rPr>
              <a:t>,</a:t>
            </a:r>
            <a:r>
              <a:rPr kumimoji="1" lang="en-SG" sz="1200" kern="1200" baseline="0">
                <a:solidFill>
                  <a:schemeClr val="tx1"/>
                </a:solidFill>
                <a:effectLst/>
                <a:latin typeface="Arial"/>
                <a:ea typeface="ＭＳ Ｐゴシック" pitchFamily="-112" charset="-128"/>
                <a:cs typeface="Arial"/>
              </a:rPr>
              <a:t> focusing on the present (Mal 1-3) and future (Mal 4).</a:t>
            </a:r>
            <a:endParaRPr lang="en-US">
              <a:latin typeface="Arial"/>
              <a:ea typeface="ＭＳ Ｐゴシック" charset="0"/>
              <a:cs typeface="Arial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287EAD0-E5BF-214B-A921-D0A237D8D092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10137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137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kumimoji="1" lang="en-US" sz="120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itchFamily="-112" charset="-128"/>
                <a:cs typeface="Arial" panose="020B0604020202020204" pitchFamily="34" charset="0"/>
              </a:rPr>
              <a:t>Quit finding reasons you cannot obey the LORD</a:t>
            </a:r>
            <a:r>
              <a:rPr kumimoji="1" lang="en-SG" sz="120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itchFamily="-112" charset="-128"/>
                <a:cs typeface="Arial" panose="020B0604020202020204" pitchFamily="34" charset="0"/>
              </a:rPr>
              <a:t>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655567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B4630649-0FF4-2B47-93AB-360594837C6C}" type="slidenum">
              <a:rPr kumimoji="0" lang="en-US" sz="1200"/>
              <a:pPr/>
              <a:t>32</a:t>
            </a:fld>
            <a:endParaRPr kumimoji="0" lang="en-US" sz="1200"/>
          </a:p>
        </p:txBody>
      </p:sp>
      <p:sp>
        <p:nvSpPr>
          <p:cNvPr id="154626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ln/>
        </p:spPr>
      </p:sp>
      <p:sp>
        <p:nvSpPr>
          <p:cNvPr id="154627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Arial"/>
              <a:ea typeface="ＭＳ Ｐゴシック" charset="0"/>
              <a:cs typeface="Arial"/>
            </a:endParaRPr>
          </a:p>
          <a:p>
            <a:r>
              <a:rPr kumimoji="1" lang="en-US" sz="1200" kern="1200">
                <a:solidFill>
                  <a:schemeClr val="tx1"/>
                </a:solidFill>
                <a:effectLst/>
                <a:latin typeface="Arial"/>
                <a:ea typeface="ＭＳ Ｐゴシック" pitchFamily="-112" charset="-128"/>
                <a:cs typeface="Arial"/>
              </a:rPr>
              <a:t>Curb hypocrisy by replacing excuses with obedience (Chs. 1–3).</a:t>
            </a:r>
            <a:r>
              <a:rPr lang="en-SG">
                <a:effectLst/>
                <a:latin typeface="Arial"/>
                <a:cs typeface="Arial"/>
              </a:rPr>
              <a:t> </a:t>
            </a:r>
            <a:endParaRPr lang="en-US">
              <a:latin typeface="Arial"/>
              <a:ea typeface="ＭＳ Ｐゴシック" charset="0"/>
              <a:cs typeface="Arial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3B0874B-D723-4F44-B2DB-AF30269199E9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33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Arial"/>
              <a:cs typeface="Arial"/>
            </a:endParaRPr>
          </a:p>
          <a:p>
            <a:r>
              <a:rPr kumimoji="1" lang="en-US" sz="1200" kern="1200">
                <a:solidFill>
                  <a:schemeClr val="tx1"/>
                </a:solidFill>
                <a:effectLst/>
                <a:latin typeface="Arial"/>
                <a:ea typeface="ＭＳ Ｐゴシック" pitchFamily="-112" charset="-128"/>
                <a:cs typeface="Arial"/>
              </a:rPr>
              <a:t>Curb hypocrisy by replacing excuses with obedience (Chs. 1–3).</a:t>
            </a:r>
            <a:r>
              <a:rPr lang="en-SG">
                <a:effectLst/>
                <a:latin typeface="Arial"/>
                <a:cs typeface="Arial"/>
              </a:rPr>
              <a:t> </a:t>
            </a:r>
            <a:endParaRPr lang="en-US">
              <a:latin typeface="Arial"/>
              <a:cs typeface="Arial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3B0874B-D723-4F44-B2DB-AF30269199E9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34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Arial"/>
              <a:cs typeface="Arial"/>
            </a:endParaRPr>
          </a:p>
          <a:p>
            <a:r>
              <a:rPr kumimoji="1" lang="en-US" sz="1200" u="sng" kern="1200">
                <a:solidFill>
                  <a:schemeClr val="tx1"/>
                </a:solidFill>
                <a:effectLst/>
                <a:latin typeface="Arial"/>
                <a:ea typeface="ＭＳ Ｐゴシック" pitchFamily="-112" charset="-128"/>
                <a:cs typeface="Arial"/>
              </a:rPr>
              <a:t>Appreciate</a:t>
            </a:r>
            <a:r>
              <a:rPr kumimoji="1" lang="en-US" sz="1200" kern="1200">
                <a:solidFill>
                  <a:schemeClr val="tx1"/>
                </a:solidFill>
                <a:effectLst/>
                <a:latin typeface="Arial"/>
                <a:ea typeface="ＭＳ Ｐゴシック" pitchFamily="-112" charset="-128"/>
                <a:cs typeface="Arial"/>
              </a:rPr>
              <a:t>: Israel questions God's love, so he affirms that he chose Israel over its neighbor Edom so they would stop rebelling against his love (1:1-5).</a:t>
            </a:r>
            <a:r>
              <a:rPr lang="en-SG">
                <a:effectLst/>
                <a:latin typeface="Arial"/>
                <a:cs typeface="Arial"/>
              </a:rPr>
              <a:t> </a:t>
            </a:r>
            <a:endParaRPr lang="en-US">
              <a:latin typeface="Arial"/>
              <a:cs typeface="Arial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EC055BE0-2AB8-324B-974D-697F87DE2086}" type="slidenum">
              <a:rPr kumimoji="0" lang="en-US" sz="1200">
                <a:solidFill>
                  <a:srgbClr val="000000"/>
                </a:solidFill>
              </a:rPr>
              <a:pPr/>
              <a:t>35</a:t>
            </a:fld>
            <a:endParaRPr kumimoji="0" lang="en-US" sz="1200">
              <a:solidFill>
                <a:srgbClr val="000000"/>
              </a:solidFill>
            </a:endParaRPr>
          </a:p>
        </p:txBody>
      </p:sp>
      <p:sp>
        <p:nvSpPr>
          <p:cNvPr id="15667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667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CE75E9F3-E906-0848-BB2E-49EEB5A2FA25}" type="slidenum">
              <a:rPr kumimoji="0" lang="en-US" sz="1200">
                <a:solidFill>
                  <a:srgbClr val="000000"/>
                </a:solidFill>
              </a:rPr>
              <a:pPr/>
              <a:t>36</a:t>
            </a:fld>
            <a:endParaRPr kumimoji="0" lang="en-US" sz="1200">
              <a:solidFill>
                <a:srgbClr val="000000"/>
              </a:solidFill>
            </a:endParaRPr>
          </a:p>
        </p:txBody>
      </p:sp>
      <p:sp>
        <p:nvSpPr>
          <p:cNvPr id="16077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077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2DF46B5C-EF08-1D42-991D-2E14D5F0BAB0}" type="slidenum">
              <a:rPr kumimoji="0" lang="en-US" sz="1200">
                <a:solidFill>
                  <a:srgbClr val="000000"/>
                </a:solidFill>
              </a:rPr>
              <a:pPr/>
              <a:t>37</a:t>
            </a:fld>
            <a:endParaRPr kumimoji="0" lang="en-US" sz="1200">
              <a:solidFill>
                <a:srgbClr val="000000"/>
              </a:solidFill>
            </a:endParaRPr>
          </a:p>
        </p:txBody>
      </p:sp>
      <p:sp>
        <p:nvSpPr>
          <p:cNvPr id="16281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281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9AF0282D-5F13-D84F-B61A-B440F4EBB9AB}" type="slidenum">
              <a:rPr kumimoji="0" lang="en-US" sz="1200"/>
              <a:pPr/>
              <a:t>38</a:t>
            </a:fld>
            <a:endParaRPr kumimoji="0" lang="en-US" sz="1200"/>
          </a:p>
        </p:txBody>
      </p:sp>
      <p:sp>
        <p:nvSpPr>
          <p:cNvPr id="21811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ln/>
        </p:spPr>
      </p:sp>
      <p:sp>
        <p:nvSpPr>
          <p:cNvPr id="218115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9809F6B1-DFDD-744D-9BF0-BFF3DF4FCDAC}" type="slidenum">
              <a:rPr kumimoji="0" lang="en-US" sz="1200">
                <a:solidFill>
                  <a:srgbClr val="000000"/>
                </a:solidFill>
              </a:rPr>
              <a:pPr/>
              <a:t>39</a:t>
            </a:fld>
            <a:endParaRPr kumimoji="0" lang="en-US" sz="1200">
              <a:solidFill>
                <a:srgbClr val="000000"/>
              </a:solidFill>
            </a:endParaRPr>
          </a:p>
        </p:txBody>
      </p:sp>
      <p:sp>
        <p:nvSpPr>
          <p:cNvPr id="17305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7305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287EAD0-E5BF-214B-A921-D0A237D8D092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10137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137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kumimoji="1" lang="en-US" sz="1200" kern="1200" dirty="0">
                <a:solidFill>
                  <a:schemeClr val="tx1"/>
                </a:solidFill>
                <a:effectLst/>
                <a:latin typeface="Arial"/>
                <a:ea typeface="ＭＳ Ｐゴシック" pitchFamily="-112" charset="-128"/>
                <a:cs typeface="Arial"/>
              </a:rPr>
              <a:t>"In the context of Gr. Drama the term </a:t>
            </a:r>
            <a:r>
              <a:rPr kumimoji="1" lang="en-US" sz="1200" i="1" kern="1200" dirty="0">
                <a:solidFill>
                  <a:schemeClr val="tx1"/>
                </a:solidFill>
                <a:effectLst/>
                <a:latin typeface="Arial"/>
                <a:ea typeface="ＭＳ Ｐゴシック" pitchFamily="-112" charset="-128"/>
                <a:cs typeface="Arial"/>
              </a:rPr>
              <a:t>hypocrite</a:t>
            </a:r>
            <a:r>
              <a:rPr kumimoji="1" lang="en-US" sz="1200" kern="1200" dirty="0">
                <a:solidFill>
                  <a:schemeClr val="tx1"/>
                </a:solidFill>
                <a:effectLst/>
                <a:latin typeface="Arial"/>
                <a:ea typeface="ＭＳ Ｐゴシック" pitchFamily="-112" charset="-128"/>
                <a:cs typeface="Arial"/>
              </a:rPr>
              <a:t> was applied to an actor on the theater stage. Since an actor pretends to be someone other than himself, </a:t>
            </a:r>
            <a:r>
              <a:rPr kumimoji="1" lang="en-US" sz="1200" i="1" kern="1200" dirty="0">
                <a:solidFill>
                  <a:schemeClr val="tx1"/>
                </a:solidFill>
                <a:effectLst/>
                <a:latin typeface="Arial"/>
                <a:ea typeface="ＭＳ Ｐゴシック" pitchFamily="-112" charset="-128"/>
                <a:cs typeface="Arial"/>
              </a:rPr>
              <a:t>hypocrites </a:t>
            </a:r>
            <a:r>
              <a:rPr kumimoji="1" lang="en-US" sz="1200" kern="1200" dirty="0">
                <a:solidFill>
                  <a:schemeClr val="tx1"/>
                </a:solidFill>
                <a:effectLst/>
                <a:latin typeface="Arial"/>
                <a:ea typeface="ＭＳ Ｐゴシック" pitchFamily="-112" charset="-128"/>
                <a:cs typeface="Arial"/>
              </a:rPr>
              <a:t>was applied metaphorically to a person who ‘acts a part’ in real life, pretending to be better than he actually is, one who simulates goodness. In secular Gr. Literature, therefore, </a:t>
            </a:r>
            <a:r>
              <a:rPr kumimoji="1" lang="en-US" sz="1200" i="1" kern="1200" dirty="0">
                <a:solidFill>
                  <a:schemeClr val="tx1"/>
                </a:solidFill>
                <a:effectLst/>
                <a:latin typeface="Arial"/>
                <a:ea typeface="ＭＳ Ｐゴシック" pitchFamily="-112" charset="-128"/>
                <a:cs typeface="Arial"/>
              </a:rPr>
              <a:t>hypocrites </a:t>
            </a:r>
            <a:r>
              <a:rPr kumimoji="1" lang="en-US" sz="1200" kern="1200" dirty="0">
                <a:solidFill>
                  <a:schemeClr val="tx1"/>
                </a:solidFill>
                <a:effectLst/>
                <a:latin typeface="Arial"/>
                <a:ea typeface="ＭＳ Ｐゴシック" pitchFamily="-112" charset="-128"/>
                <a:cs typeface="Arial"/>
              </a:rPr>
              <a:t>may be either neutral or undesirable. In the NT, however, it is always undesirable, signifying one who works a deception by feigned piety."</a:t>
            </a:r>
          </a:p>
          <a:p>
            <a:endParaRPr kumimoji="1" lang="en-US" sz="1200" kern="1200" dirty="0">
              <a:solidFill>
                <a:schemeClr val="tx1"/>
              </a:solidFill>
              <a:effectLst/>
              <a:latin typeface="Arial"/>
              <a:ea typeface="ＭＳ Ｐゴシック" pitchFamily="-112" charset="-128"/>
              <a:cs typeface="Arial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200" u="sng" kern="1200" dirty="0">
                <a:solidFill>
                  <a:schemeClr val="tx1"/>
                </a:solidFill>
                <a:effectLst/>
                <a:latin typeface="Arial"/>
                <a:ea typeface="ＭＳ Ｐゴシック" pitchFamily="-112" charset="-128"/>
                <a:cs typeface="Arial"/>
                <a:hlinkClick r:id="rId3"/>
              </a:rPr>
              <a:t>http://www.bibleone.net/print_es3.html</a:t>
            </a:r>
            <a:r>
              <a:rPr kumimoji="1" lang="en-US" sz="1200" kern="1200" dirty="0">
                <a:solidFill>
                  <a:schemeClr val="tx1"/>
                </a:solidFill>
                <a:effectLst/>
                <a:latin typeface="Arial"/>
                <a:ea typeface="ＭＳ Ｐゴシック" pitchFamily="-112" charset="-128"/>
                <a:cs typeface="Arial"/>
              </a:rPr>
              <a:t>, accessed 23 July 2017.</a:t>
            </a:r>
            <a:r>
              <a:rPr lang="en-SG" dirty="0">
                <a:effectLst/>
                <a:latin typeface="Arial"/>
                <a:cs typeface="Arial"/>
              </a:rPr>
              <a:t> </a:t>
            </a:r>
            <a:endParaRPr lang="en-US" dirty="0">
              <a:latin typeface="Arial"/>
              <a:cs typeface="Arial"/>
            </a:endParaRPr>
          </a:p>
          <a:p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355228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1B7721B-3ED1-A24F-ABD5-2AF133EAAAFE}" type="slidenum">
              <a:rPr kumimoji="0" lang="en-US" sz="1200">
                <a:solidFill>
                  <a:srgbClr val="000000"/>
                </a:solidFill>
              </a:rPr>
              <a:pPr/>
              <a:t>40</a:t>
            </a:fld>
            <a:endParaRPr kumimoji="0" lang="en-US" sz="1200">
              <a:solidFill>
                <a:srgbClr val="000000"/>
              </a:solidFill>
            </a:endParaRPr>
          </a:p>
        </p:txBody>
      </p:sp>
      <p:sp>
        <p:nvSpPr>
          <p:cNvPr id="17510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7510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289EA8DF-B9C8-7D41-8D7A-A6E5A743DF1F}" type="slidenum">
              <a:rPr kumimoji="0" lang="en-US" sz="1200">
                <a:solidFill>
                  <a:srgbClr val="000000"/>
                </a:solidFill>
              </a:rPr>
              <a:pPr/>
              <a:t>41</a:t>
            </a:fld>
            <a:endParaRPr kumimoji="0" lang="en-US" sz="1200">
              <a:solidFill>
                <a:srgbClr val="000000"/>
              </a:solidFill>
            </a:endParaRPr>
          </a:p>
        </p:txBody>
      </p:sp>
      <p:sp>
        <p:nvSpPr>
          <p:cNvPr id="177154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30300" y="674688"/>
            <a:ext cx="4597400" cy="3448050"/>
          </a:xfrm>
          <a:solidFill>
            <a:srgbClr val="FFFFFF"/>
          </a:solidFill>
          <a:ln/>
        </p:spPr>
      </p:sp>
      <p:sp>
        <p:nvSpPr>
          <p:cNvPr id="177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6575"/>
            <a:ext cx="5029200" cy="4122738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078D4704-672A-2D43-99AE-4521FEAD3166}" type="slidenum">
              <a:rPr kumimoji="0" lang="en-US" sz="1200">
                <a:solidFill>
                  <a:srgbClr val="000000"/>
                </a:solidFill>
              </a:rPr>
              <a:pPr/>
              <a:t>42</a:t>
            </a:fld>
            <a:endParaRPr kumimoji="0" lang="en-US" sz="1200">
              <a:solidFill>
                <a:srgbClr val="000000"/>
              </a:solidFill>
            </a:endParaRPr>
          </a:p>
        </p:txBody>
      </p:sp>
      <p:sp>
        <p:nvSpPr>
          <p:cNvPr id="17920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7920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B199BB27-60AE-554D-BCB0-E291311DBC87}" type="slidenum">
              <a:rPr kumimoji="0" lang="en-US" sz="1200">
                <a:solidFill>
                  <a:srgbClr val="000000"/>
                </a:solidFill>
              </a:rPr>
              <a:pPr/>
              <a:t>43</a:t>
            </a:fld>
            <a:endParaRPr kumimoji="0" lang="en-US" sz="1200">
              <a:solidFill>
                <a:srgbClr val="000000"/>
              </a:solidFill>
            </a:endParaRPr>
          </a:p>
        </p:txBody>
      </p:sp>
      <p:sp>
        <p:nvSpPr>
          <p:cNvPr id="18125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125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3726AEA5-B097-F447-8E58-40E165E5039A}" type="slidenum">
              <a:rPr kumimoji="0" lang="en-US" sz="1200">
                <a:solidFill>
                  <a:srgbClr val="000000"/>
                </a:solidFill>
              </a:rPr>
              <a:pPr/>
              <a:t>44</a:t>
            </a:fld>
            <a:endParaRPr kumimoji="0" lang="en-US" sz="1200">
              <a:solidFill>
                <a:srgbClr val="000000"/>
              </a:solidFill>
            </a:endParaRPr>
          </a:p>
        </p:txBody>
      </p:sp>
      <p:sp>
        <p:nvSpPr>
          <p:cNvPr id="18329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329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F4E0A903-C229-8848-A4CA-7FC207EB7D6E}" type="slidenum">
              <a:rPr kumimoji="0" lang="en-US" sz="1200">
                <a:solidFill>
                  <a:srgbClr val="000000"/>
                </a:solidFill>
              </a:rPr>
              <a:pPr/>
              <a:t>45</a:t>
            </a:fld>
            <a:endParaRPr kumimoji="0" lang="en-US" sz="1200">
              <a:solidFill>
                <a:srgbClr val="000000"/>
              </a:solidFill>
            </a:endParaRPr>
          </a:p>
        </p:txBody>
      </p:sp>
      <p:sp>
        <p:nvSpPr>
          <p:cNvPr id="18534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534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B2542EA4-434D-A646-9B33-03CB3D5BBA42}" type="slidenum">
              <a:rPr kumimoji="0" lang="en-US" sz="1200">
                <a:solidFill>
                  <a:srgbClr val="000000"/>
                </a:solidFill>
              </a:rPr>
              <a:pPr/>
              <a:t>46</a:t>
            </a:fld>
            <a:endParaRPr kumimoji="0" lang="en-US" sz="1200">
              <a:solidFill>
                <a:srgbClr val="000000"/>
              </a:solidFill>
            </a:endParaRPr>
          </a:p>
        </p:txBody>
      </p:sp>
      <p:sp>
        <p:nvSpPr>
          <p:cNvPr id="18739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739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0E790053-7035-8E4D-97EF-1253A94297DF}" type="slidenum">
              <a:rPr kumimoji="0" lang="en-US" sz="1200">
                <a:solidFill>
                  <a:srgbClr val="000000"/>
                </a:solidFill>
              </a:rPr>
              <a:pPr/>
              <a:t>47</a:t>
            </a:fld>
            <a:endParaRPr kumimoji="0" lang="en-US" sz="1200">
              <a:solidFill>
                <a:srgbClr val="000000"/>
              </a:solidFill>
            </a:endParaRPr>
          </a:p>
        </p:txBody>
      </p:sp>
      <p:sp>
        <p:nvSpPr>
          <p:cNvPr id="189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94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1398D613-CE86-C44F-B5A2-83C6C514E4D9}" type="slidenum">
              <a:rPr kumimoji="0" lang="en-US" sz="1200">
                <a:solidFill>
                  <a:srgbClr val="000000"/>
                </a:solidFill>
              </a:rPr>
              <a:pPr/>
              <a:t>48</a:t>
            </a:fld>
            <a:endParaRPr kumimoji="0" lang="en-US" sz="1200">
              <a:solidFill>
                <a:srgbClr val="000000"/>
              </a:solidFill>
            </a:endParaRPr>
          </a:p>
        </p:txBody>
      </p:sp>
      <p:sp>
        <p:nvSpPr>
          <p:cNvPr id="19149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9149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DF975752-EB9D-2544-A585-D05E8D552340}" type="slidenum">
              <a:rPr kumimoji="0" lang="en-US" sz="1200">
                <a:solidFill>
                  <a:srgbClr val="000000"/>
                </a:solidFill>
              </a:rPr>
              <a:pPr/>
              <a:t>49</a:t>
            </a:fld>
            <a:endParaRPr kumimoji="0" lang="en-US" sz="1200">
              <a:solidFill>
                <a:srgbClr val="000000"/>
              </a:solidFill>
            </a:endParaRPr>
          </a:p>
        </p:txBody>
      </p:sp>
      <p:sp>
        <p:nvSpPr>
          <p:cNvPr id="19353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9353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287EAD0-E5BF-214B-A921-D0A237D8D092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10137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137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 dirty="0">
                <a:latin typeface="Arial"/>
                <a:cs typeface="Arial"/>
              </a:rPr>
              <a:t>In Matthew</a:t>
            </a:r>
            <a:r>
              <a:rPr lang="en-US" baseline="0" dirty="0">
                <a:latin typeface="Arial"/>
                <a:cs typeface="Arial"/>
              </a:rPr>
              <a:t> 23, </a:t>
            </a:r>
            <a:r>
              <a:rPr lang="en-US" dirty="0">
                <a:latin typeface="Arial"/>
                <a:cs typeface="Arial"/>
              </a:rPr>
              <a:t>Jesus used the term</a:t>
            </a:r>
            <a:r>
              <a:rPr lang="en-US" baseline="0" dirty="0">
                <a:latin typeface="Arial"/>
                <a:cs typeface="Arial"/>
              </a:rPr>
              <a:t> "hypocrite" to refer to the religious leaders of his day who looked fine on the outside, but had evil intent inside.</a:t>
            </a: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9488770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83207540-4B48-DB4D-9985-9D7297775E9A}" type="slidenum">
              <a:rPr kumimoji="0" lang="en-US" sz="1200"/>
              <a:pPr/>
              <a:t>50</a:t>
            </a:fld>
            <a:endParaRPr kumimoji="0" lang="en-US" sz="1200"/>
          </a:p>
        </p:txBody>
      </p:sp>
      <p:sp>
        <p:nvSpPr>
          <p:cNvPr id="22425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ln/>
        </p:spPr>
      </p:sp>
      <p:sp>
        <p:nvSpPr>
          <p:cNvPr id="224259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3B0874B-D723-4F44-B2DB-AF30269199E9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51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Arial"/>
              <a:cs typeface="Arial"/>
            </a:endParaRPr>
          </a:p>
          <a:p>
            <a:r>
              <a:rPr kumimoji="1" lang="en-US" sz="1200" u="sng" kern="1200">
                <a:solidFill>
                  <a:schemeClr val="tx1"/>
                </a:solidFill>
                <a:effectLst/>
                <a:latin typeface="Arial"/>
                <a:ea typeface="ＭＳ Ｐゴシック" pitchFamily="-112" charset="-128"/>
                <a:cs typeface="Arial"/>
              </a:rPr>
              <a:t>Honor</a:t>
            </a:r>
            <a:r>
              <a:rPr kumimoji="1" lang="en-US" sz="1200" kern="1200">
                <a:solidFill>
                  <a:schemeClr val="tx1"/>
                </a:solidFill>
                <a:effectLst/>
                <a:latin typeface="Arial"/>
                <a:ea typeface="ＭＳ Ｐゴシック" pitchFamily="-112" charset="-128"/>
                <a:cs typeface="Arial"/>
              </a:rPr>
              <a:t>: Israel questions despising God, so he shows that the priests offer unacceptable Levitical offerings to encourage the nation to honor God (1:6–2:9).</a:t>
            </a:r>
            <a:r>
              <a:rPr lang="en-SG">
                <a:effectLst/>
                <a:latin typeface="Arial"/>
                <a:cs typeface="Arial"/>
              </a:rPr>
              <a:t> </a:t>
            </a:r>
            <a:endParaRPr lang="en-US">
              <a:latin typeface="Arial"/>
              <a:cs typeface="Arial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0E2E6705-79B4-AB46-BC2B-CEB0B84FCADE}" type="slidenum">
              <a:rPr kumimoji="0" lang="en-US" sz="1200">
                <a:solidFill>
                  <a:srgbClr val="000000"/>
                </a:solidFill>
              </a:rPr>
              <a:pPr/>
              <a:t>52</a:t>
            </a:fld>
            <a:endParaRPr kumimoji="0" lang="en-US" sz="1200">
              <a:solidFill>
                <a:srgbClr val="000000"/>
              </a:solidFill>
            </a:endParaRPr>
          </a:p>
        </p:txBody>
      </p:sp>
      <p:sp>
        <p:nvSpPr>
          <p:cNvPr id="195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55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E222BAEF-33B0-6845-9DCD-518CC0A93856}" type="slidenum">
              <a:rPr kumimoji="0" lang="en-US" sz="1200">
                <a:solidFill>
                  <a:srgbClr val="000000"/>
                </a:solidFill>
              </a:rPr>
              <a:pPr/>
              <a:t>53</a:t>
            </a:fld>
            <a:endParaRPr kumimoji="0" lang="en-US" sz="1200">
              <a:solidFill>
                <a:srgbClr val="000000"/>
              </a:solidFill>
            </a:endParaRPr>
          </a:p>
        </p:txBody>
      </p:sp>
      <p:sp>
        <p:nvSpPr>
          <p:cNvPr id="197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76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C1BC1471-77B1-B34B-B4A4-7F6B5296DBB8}" type="slidenum">
              <a:rPr kumimoji="0" lang="en-US" sz="1200">
                <a:solidFill>
                  <a:srgbClr val="000000"/>
                </a:solidFill>
              </a:rPr>
              <a:pPr/>
              <a:t>54</a:t>
            </a:fld>
            <a:endParaRPr kumimoji="0" lang="en-US" sz="1200">
              <a:solidFill>
                <a:srgbClr val="000000"/>
              </a:solidFill>
            </a:endParaRPr>
          </a:p>
        </p:txBody>
      </p:sp>
      <p:sp>
        <p:nvSpPr>
          <p:cNvPr id="199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96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9AD3DEA4-1796-BC42-A0FE-BEDFC1580551}" type="slidenum">
              <a:rPr kumimoji="0" lang="en-US" sz="1200">
                <a:solidFill>
                  <a:srgbClr val="000000"/>
                </a:solidFill>
              </a:rPr>
              <a:pPr/>
              <a:t>55</a:t>
            </a:fld>
            <a:endParaRPr kumimoji="0" lang="en-US" sz="1200">
              <a:solidFill>
                <a:srgbClr val="000000"/>
              </a:solidFill>
            </a:endParaRPr>
          </a:p>
        </p:txBody>
      </p:sp>
      <p:sp>
        <p:nvSpPr>
          <p:cNvPr id="201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17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ACC783B2-727E-3149-B477-9429C9EE47A6}" type="slidenum">
              <a:rPr kumimoji="0" lang="en-US" sz="1200"/>
              <a:pPr/>
              <a:t>56</a:t>
            </a:fld>
            <a:endParaRPr kumimoji="0" lang="en-US" sz="1200"/>
          </a:p>
        </p:txBody>
      </p:sp>
      <p:sp>
        <p:nvSpPr>
          <p:cNvPr id="226306" name="Rectangle 2"/>
          <p:cNvSpPr>
            <a:spLocks noGrp="1" noRot="1" noChangeAspect="1" noChangeArrowheads="1"/>
          </p:cNvSpPr>
          <p:nvPr>
            <p:ph type="sldImg"/>
          </p:nvPr>
        </p:nvSpPr>
        <p:spPr>
          <a:ln/>
        </p:spPr>
      </p:sp>
      <p:sp>
        <p:nvSpPr>
          <p:cNvPr id="2263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84EBCCEA-5782-184B-A7D6-51FE870535DC}" type="slidenum">
              <a:rPr kumimoji="0" lang="en-US" sz="1200">
                <a:solidFill>
                  <a:srgbClr val="000000"/>
                </a:solidFill>
              </a:rPr>
              <a:pPr/>
              <a:t>57</a:t>
            </a:fld>
            <a:endParaRPr kumimoji="0" lang="en-US" sz="1200">
              <a:solidFill>
                <a:srgbClr val="000000"/>
              </a:solidFill>
            </a:endParaRPr>
          </a:p>
        </p:txBody>
      </p:sp>
      <p:sp>
        <p:nvSpPr>
          <p:cNvPr id="205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58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r>
              <a:rPr lang="en-US">
                <a:latin typeface="Times New Roman" charset="0"/>
                <a:ea typeface="ＭＳ Ｐゴシック" charset="0"/>
                <a:cs typeface="ＭＳ Ｐゴシック" charset="0"/>
              </a:rPr>
              <a:t>A few years ago while eating lunch at SBC I saw an old washing machine next to our table.  I asked one of our staff who was eating at my table.  She said, </a:t>
            </a:r>
            <a:r>
              <a:rPr lang="mr-IN">
                <a:latin typeface="Times New Roman" charset="0"/>
                <a:ea typeface="ＭＳ Ｐゴシック" charset="0"/>
                <a:cs typeface="ＭＳ Ｐゴシック" charset="0"/>
              </a:rPr>
              <a:t>"</a:t>
            </a:r>
            <a:r>
              <a:rPr lang="en-US">
                <a:latin typeface="Times New Roman" charset="0"/>
                <a:ea typeface="ＭＳ Ｐゴシック" charset="0"/>
                <a:cs typeface="ＭＳ Ｐゴシック" charset="0"/>
              </a:rPr>
              <a:t>Oh, it wasn</a:t>
            </a:r>
            <a:r>
              <a:rPr lang="mr-IN">
                <a:latin typeface="Times New Roman" charset="0"/>
                <a:ea typeface="ＭＳ Ｐゴシック" charset="0"/>
                <a:cs typeface="ＭＳ Ｐゴシック" charset="0"/>
              </a:rPr>
              <a:t>'</a:t>
            </a:r>
            <a:r>
              <a:rPr lang="en-US">
                <a:latin typeface="Times New Roman" charset="0"/>
                <a:ea typeface="ＭＳ Ｐゴシック" charset="0"/>
                <a:cs typeface="ＭＳ Ｐゴシック" charset="0"/>
              </a:rPr>
              <a:t>t here last night.  Someone dropped it off for the college but none of us knows who did it.  Some Christians see this a a gift to the Lord, but this often happens so people don</a:t>
            </a:r>
            <a:r>
              <a:rPr lang="mr-IN">
                <a:latin typeface="Times New Roman" charset="0"/>
                <a:ea typeface="ＭＳ Ｐゴシック" charset="0"/>
                <a:cs typeface="ＭＳ Ｐゴシック" charset="0"/>
              </a:rPr>
              <a:t>'</a:t>
            </a:r>
            <a:r>
              <a:rPr lang="en-US">
                <a:latin typeface="Times New Roman" charset="0"/>
                <a:ea typeface="ＭＳ Ｐゴシック" charset="0"/>
                <a:cs typeface="ＭＳ Ｐゴシック" charset="0"/>
              </a:rPr>
              <a:t>t have to pay someone to take it away after they get a new one.</a:t>
            </a:r>
            <a:r>
              <a:rPr lang="mr-IN">
                <a:latin typeface="Times New Roman" charset="0"/>
                <a:ea typeface="ＭＳ Ｐゴシック" charset="0"/>
                <a:cs typeface="ＭＳ Ｐゴシック" charset="0"/>
              </a:rPr>
              <a:t>"</a:t>
            </a:r>
            <a:r>
              <a:rPr lang="en-US" altLang="ja-JP">
                <a:latin typeface="Times New Roman" charset="0"/>
                <a:ea typeface="ＭＳ Ｐゴシック" charset="0"/>
                <a:cs typeface="ＭＳ Ｐゴシック" charset="0"/>
              </a:rPr>
              <a:t> </a:t>
            </a:r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243E0464-A183-3B45-A39B-01D53C561E43}" type="slidenum">
              <a:rPr kumimoji="0" lang="en-US" sz="1200">
                <a:solidFill>
                  <a:srgbClr val="000000"/>
                </a:solidFill>
              </a:rPr>
              <a:pPr/>
              <a:t>58</a:t>
            </a:fld>
            <a:endParaRPr kumimoji="0" lang="en-US" sz="1200">
              <a:solidFill>
                <a:srgbClr val="000000"/>
              </a:solidFill>
            </a:endParaRPr>
          </a:p>
        </p:txBody>
      </p:sp>
      <p:sp>
        <p:nvSpPr>
          <p:cNvPr id="20787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0787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>
                <a:latin typeface="Times New Roman" charset="0"/>
                <a:ea typeface="ＭＳ Ｐゴシック" charset="0"/>
                <a:cs typeface="ＭＳ Ｐゴシック" charset="0"/>
              </a:rPr>
              <a:t>Can you imagine doing that at the Istana?  </a:t>
            </a:r>
            <a:r>
              <a:rPr lang="mr-IN">
                <a:latin typeface="Times New Roman" charset="0"/>
                <a:ea typeface="ＭＳ Ｐゴシック" charset="0"/>
                <a:cs typeface="ＭＳ Ｐゴシック" charset="0"/>
              </a:rPr>
              <a:t>"</a:t>
            </a:r>
            <a:r>
              <a:rPr lang="en-US">
                <a:latin typeface="Times New Roman" charset="0"/>
                <a:ea typeface="ＭＳ Ｐゴシック" charset="0"/>
                <a:cs typeface="ＭＳ Ｐゴシック" charset="0"/>
              </a:rPr>
              <a:t>PM Lee, I appreciate so much what you are doing for the country.  Here</a:t>
            </a:r>
            <a:r>
              <a:rPr lang="mr-IN">
                <a:latin typeface="Times New Roman" charset="0"/>
                <a:ea typeface="ＭＳ Ｐゴシック" charset="0"/>
                <a:cs typeface="ＭＳ Ｐゴシック" charset="0"/>
              </a:rPr>
              <a:t>'</a:t>
            </a:r>
            <a:r>
              <a:rPr lang="en-US">
                <a:latin typeface="Times New Roman" charset="0"/>
                <a:ea typeface="ＭＳ Ｐゴシック" charset="0"/>
                <a:cs typeface="ＭＳ Ｐゴシック" charset="0"/>
              </a:rPr>
              <a:t>s my old washing machine as a token of my appreciation!</a:t>
            </a:r>
            <a:r>
              <a:rPr lang="mr-IN">
                <a:latin typeface="Times New Roman" charset="0"/>
                <a:ea typeface="ＭＳ Ｐゴシック" charset="0"/>
                <a:cs typeface="ＭＳ Ｐゴシック" charset="0"/>
              </a:rPr>
              <a:t>"</a:t>
            </a:r>
            <a:r>
              <a:rPr lang="en-US">
                <a:latin typeface="Times New Roman" charset="0"/>
                <a:ea typeface="ＭＳ Ｐゴシック" charset="0"/>
                <a:cs typeface="ＭＳ Ｐゴシック" charset="0"/>
              </a:rPr>
              <a:t>  If we wouldn</a:t>
            </a:r>
            <a:r>
              <a:rPr lang="mr-IN">
                <a:latin typeface="Times New Roman" charset="0"/>
                <a:ea typeface="ＭＳ Ｐゴシック" charset="0"/>
                <a:cs typeface="ＭＳ Ｐゴシック" charset="0"/>
              </a:rPr>
              <a:t>'</a:t>
            </a:r>
            <a:r>
              <a:rPr lang="en-US">
                <a:latin typeface="Times New Roman" charset="0"/>
                <a:ea typeface="ＭＳ Ｐゴシック" charset="0"/>
                <a:cs typeface="ＭＳ Ｐゴシック" charset="0"/>
              </a:rPr>
              <a:t>t do this even to our immediate boss, why do it to our ultimate King? </a:t>
            </a: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28CB0E2A-657F-4D4E-BB7A-B6C52B7DE100}" type="slidenum">
              <a:rPr kumimoji="0" lang="en-US" sz="1200">
                <a:solidFill>
                  <a:srgbClr val="000000"/>
                </a:solidFill>
              </a:rPr>
              <a:pPr/>
              <a:t>59</a:t>
            </a:fld>
            <a:endParaRPr kumimoji="0" lang="en-US" sz="1200">
              <a:solidFill>
                <a:srgbClr val="000000"/>
              </a:solidFill>
            </a:endParaRPr>
          </a:p>
        </p:txBody>
      </p:sp>
      <p:sp>
        <p:nvSpPr>
          <p:cNvPr id="209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99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287EAD0-E5BF-214B-A921-D0A237D8D092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10137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137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kumimoji="1" lang="en-US" sz="1200" kern="1200" dirty="0">
                <a:solidFill>
                  <a:schemeClr val="tx1"/>
                </a:solidFill>
                <a:effectLst/>
                <a:latin typeface="Arial"/>
                <a:ea typeface="ＭＳ Ｐゴシック" pitchFamily="-112" charset="-128"/>
                <a:cs typeface="Arial"/>
              </a:rPr>
              <a:t>The </a:t>
            </a:r>
            <a:r>
              <a:rPr kumimoji="1" lang="en-US" sz="1200" i="1" kern="1200" dirty="0">
                <a:solidFill>
                  <a:schemeClr val="tx1"/>
                </a:solidFill>
                <a:effectLst/>
                <a:latin typeface="Arial"/>
                <a:ea typeface="ＭＳ Ｐゴシック" pitchFamily="-112" charset="-128"/>
                <a:cs typeface="Arial"/>
              </a:rPr>
              <a:t>Wycliffe Bible Dictionary</a:t>
            </a:r>
            <a:r>
              <a:rPr kumimoji="1" lang="en-US" sz="1200" kern="1200" dirty="0">
                <a:solidFill>
                  <a:schemeClr val="tx1"/>
                </a:solidFill>
                <a:effectLst/>
                <a:latin typeface="Arial"/>
                <a:ea typeface="ＭＳ Ｐゴシック" pitchFamily="-112" charset="-128"/>
                <a:cs typeface="Arial"/>
              </a:rPr>
              <a:t> concludes</a:t>
            </a:r>
            <a:r>
              <a:rPr kumimoji="1" lang="mr-IN" sz="1200" kern="1200" dirty="0">
                <a:solidFill>
                  <a:schemeClr val="tx1"/>
                </a:solidFill>
                <a:effectLst/>
                <a:latin typeface="Arial"/>
                <a:ea typeface="ＭＳ Ｐゴシック" pitchFamily="-112" charset="-128"/>
                <a:cs typeface="Arial"/>
              </a:rPr>
              <a:t>…</a:t>
            </a:r>
            <a:endParaRPr kumimoji="1" lang="en-US" sz="1200" kern="1200" dirty="0">
              <a:solidFill>
                <a:schemeClr val="tx1"/>
              </a:solidFill>
              <a:effectLst/>
              <a:latin typeface="Arial"/>
              <a:ea typeface="ＭＳ Ｐゴシック" pitchFamily="-112" charset="-128"/>
              <a:cs typeface="Arial"/>
            </a:endParaRPr>
          </a:p>
          <a:p>
            <a:endParaRPr kumimoji="1" lang="en-US" sz="1200" kern="1200" dirty="0">
              <a:solidFill>
                <a:schemeClr val="tx1"/>
              </a:solidFill>
              <a:effectLst/>
              <a:latin typeface="Arial"/>
              <a:ea typeface="ＭＳ Ｐゴシック" pitchFamily="-112" charset="-128"/>
              <a:cs typeface="Arial"/>
            </a:endParaRPr>
          </a:p>
          <a:p>
            <a:r>
              <a:rPr kumimoji="1" lang="en-US" sz="1200" kern="1200" dirty="0">
                <a:solidFill>
                  <a:schemeClr val="tx1"/>
                </a:solidFill>
                <a:effectLst/>
                <a:latin typeface="Arial"/>
                <a:ea typeface="ＭＳ Ｐゴシック" pitchFamily="-112" charset="-128"/>
                <a:cs typeface="Arial"/>
              </a:rPr>
              <a:t>___________</a:t>
            </a:r>
          </a:p>
          <a:p>
            <a:endParaRPr kumimoji="1" lang="en-US" sz="1200" kern="1200" dirty="0">
              <a:solidFill>
                <a:schemeClr val="tx1"/>
              </a:solidFill>
              <a:effectLst/>
              <a:latin typeface="Arial"/>
              <a:ea typeface="ＭＳ Ｐゴシック" pitchFamily="-112" charset="-128"/>
              <a:cs typeface="Arial"/>
            </a:endParaRPr>
          </a:p>
          <a:p>
            <a:r>
              <a:rPr kumimoji="1" lang="en-US" sz="1200" kern="1200" dirty="0">
                <a:solidFill>
                  <a:schemeClr val="tx1"/>
                </a:solidFill>
                <a:effectLst/>
                <a:latin typeface="Arial"/>
                <a:ea typeface="ＭＳ Ｐゴシック" pitchFamily="-112" charset="-128"/>
                <a:cs typeface="Arial"/>
              </a:rPr>
              <a:t>J. Harold Greenlee and Allan R. Killen, </a:t>
            </a:r>
            <a:r>
              <a:rPr kumimoji="1" lang="mr-IN" sz="1200" kern="1200" dirty="0">
                <a:solidFill>
                  <a:schemeClr val="tx1"/>
                </a:solidFill>
                <a:effectLst/>
                <a:latin typeface="Arial"/>
                <a:ea typeface="ＭＳ Ｐゴシック" pitchFamily="-112" charset="-128"/>
                <a:cs typeface="Arial"/>
              </a:rPr>
              <a:t>"</a:t>
            </a:r>
            <a:r>
              <a:rPr kumimoji="1" lang="en-US" sz="1200" kern="1200" dirty="0">
                <a:solidFill>
                  <a:schemeClr val="tx1"/>
                </a:solidFill>
                <a:effectLst/>
                <a:latin typeface="Arial"/>
                <a:ea typeface="ＭＳ Ｐゴシック" pitchFamily="-112" charset="-128"/>
                <a:cs typeface="Arial"/>
              </a:rPr>
              <a:t>Hypocrisy, Hypocrite,</a:t>
            </a:r>
            <a:r>
              <a:rPr kumimoji="1" lang="mr-IN" sz="1200" kern="1200" dirty="0">
                <a:solidFill>
                  <a:schemeClr val="tx1"/>
                </a:solidFill>
                <a:effectLst/>
                <a:latin typeface="Arial"/>
                <a:ea typeface="ＭＳ Ｐゴシック" pitchFamily="-112" charset="-128"/>
                <a:cs typeface="Arial"/>
              </a:rPr>
              <a:t>"</a:t>
            </a:r>
            <a:r>
              <a:rPr kumimoji="1" lang="en-US" sz="1200" kern="1200" dirty="0">
                <a:solidFill>
                  <a:schemeClr val="tx1"/>
                </a:solidFill>
                <a:effectLst/>
                <a:latin typeface="Arial"/>
                <a:ea typeface="ＭＳ Ｐゴシック" pitchFamily="-112" charset="-128"/>
                <a:cs typeface="Arial"/>
              </a:rPr>
              <a:t> </a:t>
            </a:r>
            <a:r>
              <a:rPr kumimoji="1" lang="en-US" sz="1200" i="1" kern="1200" dirty="0">
                <a:solidFill>
                  <a:schemeClr val="tx1"/>
                </a:solidFill>
                <a:effectLst/>
                <a:latin typeface="Arial"/>
                <a:ea typeface="ＭＳ Ｐゴシック" pitchFamily="-112" charset="-128"/>
                <a:cs typeface="Arial"/>
              </a:rPr>
              <a:t>Wycliffe Bible Dictionary</a:t>
            </a:r>
            <a:r>
              <a:rPr kumimoji="1" lang="en-US" sz="1200" kern="1200" dirty="0">
                <a:solidFill>
                  <a:schemeClr val="tx1"/>
                </a:solidFill>
                <a:effectLst/>
                <a:latin typeface="Arial"/>
                <a:ea typeface="ＭＳ Ｐゴシック" pitchFamily="-112" charset="-128"/>
                <a:cs typeface="Arial"/>
              </a:rPr>
              <a:t>, eds. Charles F. Pfeiffer, Howard Vos, and John Rea; cited by </a:t>
            </a:r>
            <a:r>
              <a:rPr kumimoji="1" lang="en-US" sz="1200" u="sng" kern="1200" dirty="0">
                <a:solidFill>
                  <a:schemeClr val="tx1"/>
                </a:solidFill>
                <a:effectLst/>
                <a:latin typeface="Arial"/>
                <a:ea typeface="ＭＳ Ｐゴシック" pitchFamily="-112" charset="-128"/>
                <a:cs typeface="Arial"/>
                <a:hlinkClick r:id="rId3"/>
              </a:rPr>
              <a:t>http://www.bibleone.net/print_es3.html</a:t>
            </a:r>
            <a:r>
              <a:rPr kumimoji="1" lang="en-US" sz="1200" kern="1200" dirty="0">
                <a:solidFill>
                  <a:schemeClr val="tx1"/>
                </a:solidFill>
                <a:effectLst/>
                <a:latin typeface="Arial"/>
                <a:ea typeface="ＭＳ Ｐゴシック" pitchFamily="-112" charset="-128"/>
                <a:cs typeface="Arial"/>
              </a:rPr>
              <a:t>, accessed 23 July 2017.</a:t>
            </a:r>
            <a:r>
              <a:rPr lang="en-SG" dirty="0">
                <a:effectLst/>
                <a:latin typeface="Arial"/>
                <a:cs typeface="Arial"/>
              </a:rPr>
              <a:t> </a:t>
            </a: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01298855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5AB98680-B35C-C64B-B7AC-5DF48C0BD918}" type="slidenum">
              <a:rPr kumimoji="0" lang="en-US" sz="1200">
                <a:solidFill>
                  <a:srgbClr val="000000"/>
                </a:solidFill>
              </a:rPr>
              <a:pPr/>
              <a:t>60</a:t>
            </a:fld>
            <a:endParaRPr kumimoji="0" lang="en-US" sz="1200">
              <a:solidFill>
                <a:srgbClr val="000000"/>
              </a:solidFill>
            </a:endParaRPr>
          </a:p>
        </p:txBody>
      </p:sp>
      <p:sp>
        <p:nvSpPr>
          <p:cNvPr id="21197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197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2F545B18-F8F4-E544-B1B8-F89197A385AA}" type="slidenum">
              <a:rPr kumimoji="0" lang="en-US" sz="1200">
                <a:solidFill>
                  <a:srgbClr val="000000"/>
                </a:solidFill>
              </a:rPr>
              <a:pPr/>
              <a:t>61</a:t>
            </a:fld>
            <a:endParaRPr kumimoji="0" lang="en-US" sz="1200">
              <a:solidFill>
                <a:srgbClr val="000000"/>
              </a:solidFill>
            </a:endParaRPr>
          </a:p>
        </p:txBody>
      </p:sp>
      <p:sp>
        <p:nvSpPr>
          <p:cNvPr id="214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40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809FCC93-8BFA-0A4D-AAAD-398E15FBFABA}" type="slidenum">
              <a:rPr kumimoji="0" lang="en-US" sz="1200">
                <a:solidFill>
                  <a:srgbClr val="000000"/>
                </a:solidFill>
              </a:rPr>
              <a:pPr/>
              <a:t>62</a:t>
            </a:fld>
            <a:endParaRPr kumimoji="0" lang="en-US" sz="1200">
              <a:solidFill>
                <a:srgbClr val="000000"/>
              </a:solidFill>
            </a:endParaRPr>
          </a:p>
        </p:txBody>
      </p:sp>
      <p:sp>
        <p:nvSpPr>
          <p:cNvPr id="216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60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5F4A13AD-E848-FC43-843A-BDEBA0205F05}" type="slidenum">
              <a:rPr kumimoji="0" lang="en-US" sz="1200"/>
              <a:pPr/>
              <a:t>63</a:t>
            </a:fld>
            <a:endParaRPr kumimoji="0" lang="en-US" sz="1200"/>
          </a:p>
        </p:txBody>
      </p:sp>
      <p:sp>
        <p:nvSpPr>
          <p:cNvPr id="22835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ln/>
        </p:spPr>
      </p:sp>
      <p:sp>
        <p:nvSpPr>
          <p:cNvPr id="228355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3B0874B-D723-4F44-B2DB-AF30269199E9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64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Arial"/>
              <a:cs typeface="Arial"/>
            </a:endParaRPr>
          </a:p>
          <a:p>
            <a:r>
              <a:rPr kumimoji="1" lang="en-US" sz="1200" u="sng" kern="1200">
                <a:solidFill>
                  <a:schemeClr val="tx1"/>
                </a:solidFill>
                <a:effectLst/>
                <a:latin typeface="Arial"/>
                <a:ea typeface="ＭＳ Ｐゴシック" pitchFamily="-112" charset="-128"/>
                <a:cs typeface="Arial"/>
              </a:rPr>
              <a:t>Bond</a:t>
            </a:r>
            <a:r>
              <a:rPr kumimoji="1" lang="en-US" sz="1200" kern="1200">
                <a:solidFill>
                  <a:schemeClr val="tx1"/>
                </a:solidFill>
                <a:effectLst/>
                <a:latin typeface="Arial"/>
                <a:ea typeface="ＭＳ Ｐゴシック" pitchFamily="-112" charset="-128"/>
                <a:cs typeface="Arial"/>
              </a:rPr>
              <a:t>: Israel questions why God rejects its offerings, so God says they divorce Jews to marry pagans rather than be faithful in their present marriage covenant (2:10-16).</a:t>
            </a:r>
            <a:r>
              <a:rPr lang="en-SG">
                <a:effectLst/>
                <a:latin typeface="Arial"/>
                <a:cs typeface="Arial"/>
              </a:rPr>
              <a:t> </a:t>
            </a:r>
            <a:endParaRPr lang="en-US">
              <a:latin typeface="Arial"/>
              <a:cs typeface="Arial"/>
            </a:endParaRPr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E368159D-009F-8A4B-84E1-A375D4A750F2}" type="slidenum">
              <a:rPr kumimoji="0" lang="en-US" sz="1200"/>
              <a:pPr/>
              <a:t>65</a:t>
            </a:fld>
            <a:endParaRPr kumimoji="0" lang="en-US" sz="1200"/>
          </a:p>
        </p:txBody>
      </p:sp>
      <p:sp>
        <p:nvSpPr>
          <p:cNvPr id="230402" name="Rectangle 2"/>
          <p:cNvSpPr>
            <a:spLocks noGrp="1" noRot="1" noChangeAspect="1" noChangeArrowheads="1"/>
          </p:cNvSpPr>
          <p:nvPr>
            <p:ph type="sldImg"/>
          </p:nvPr>
        </p:nvSpPr>
        <p:spPr>
          <a:ln/>
        </p:spPr>
      </p:sp>
      <p:sp>
        <p:nvSpPr>
          <p:cNvPr id="2304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287EAD0-E5BF-214B-A921-D0A237D8D092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10137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137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algn="r"/>
            <a:endParaRPr lang="en-US" dirty="0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C287EAD0-E5BF-214B-A921-D0A237D8D092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67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10137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137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9C97FB7C-3E25-0A45-BD06-BD3D750BCDB2}" type="slidenum">
              <a:rPr kumimoji="0" lang="en-US" sz="1200"/>
              <a:pPr/>
              <a:t>68</a:t>
            </a:fld>
            <a:endParaRPr kumimoji="0" lang="en-US" sz="1200"/>
          </a:p>
        </p:txBody>
      </p:sp>
      <p:sp>
        <p:nvSpPr>
          <p:cNvPr id="232450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ln/>
        </p:spPr>
      </p:sp>
      <p:sp>
        <p:nvSpPr>
          <p:cNvPr id="232451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3B0874B-D723-4F44-B2DB-AF30269199E9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69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Arial"/>
              <a:cs typeface="Arial"/>
            </a:endParaRPr>
          </a:p>
          <a:p>
            <a:r>
              <a:rPr kumimoji="1" lang="en-US" sz="1200" u="sng" kern="1200">
                <a:solidFill>
                  <a:schemeClr val="tx1"/>
                </a:solidFill>
                <a:effectLst/>
                <a:latin typeface="Arial"/>
                <a:ea typeface="ＭＳ Ｐゴシック" pitchFamily="-112" charset="-128"/>
                <a:cs typeface="Arial"/>
              </a:rPr>
              <a:t>Wait</a:t>
            </a:r>
            <a:r>
              <a:rPr kumimoji="1" lang="en-US" sz="1200" kern="1200">
                <a:solidFill>
                  <a:schemeClr val="tx1"/>
                </a:solidFill>
                <a:effectLst/>
                <a:latin typeface="Arial"/>
                <a:ea typeface="ＭＳ Ｐゴシック" pitchFamily="-112" charset="-128"/>
                <a:cs typeface="Arial"/>
              </a:rPr>
              <a:t>: Israel questions God's justice, so God promises to send the Messiah to justly judge them (2:17–3:7a).</a:t>
            </a:r>
            <a:r>
              <a:rPr lang="en-SG">
                <a:effectLst/>
                <a:latin typeface="Arial"/>
                <a:cs typeface="Arial"/>
              </a:rPr>
              <a:t> </a:t>
            </a:r>
            <a:endParaRPr lang="en-US">
              <a:latin typeface="Arial"/>
              <a:cs typeface="Arial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287EAD0-E5BF-214B-A921-D0A237D8D092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10137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137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marL="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Arial"/>
                <a:cs typeface="Arial"/>
              </a:rPr>
              <a:t>The nature of deception is that the person who is deceived doesn’t know it. </a:t>
            </a:r>
          </a:p>
        </p:txBody>
      </p:sp>
    </p:spTree>
    <p:extLst>
      <p:ext uri="{BB962C8B-B14F-4D97-AF65-F5344CB8AC3E}">
        <p14:creationId xmlns:p14="http://schemas.microsoft.com/office/powerpoint/2010/main" val="1826993052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3B0874B-D723-4F44-B2DB-AF30269199E9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70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DCA5FA8A-9F36-A54E-AE99-5EC56CEC34D9}" type="slidenum">
              <a:rPr kumimoji="0" lang="en-US" sz="1200"/>
              <a:pPr/>
              <a:t>71</a:t>
            </a:fld>
            <a:endParaRPr kumimoji="0" lang="en-US" sz="1200"/>
          </a:p>
        </p:txBody>
      </p:sp>
      <p:sp>
        <p:nvSpPr>
          <p:cNvPr id="236546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ln/>
        </p:spPr>
      </p:sp>
      <p:sp>
        <p:nvSpPr>
          <p:cNvPr id="236547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3B0874B-D723-4F44-B2DB-AF30269199E9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72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Arial"/>
              <a:cs typeface="Arial"/>
            </a:endParaRPr>
          </a:p>
          <a:p>
            <a:r>
              <a:rPr kumimoji="1" lang="en-US" sz="1200" u="sng" kern="1200">
                <a:solidFill>
                  <a:schemeClr val="tx1"/>
                </a:solidFill>
                <a:effectLst/>
                <a:latin typeface="Arial"/>
                <a:ea typeface="ＭＳ Ｐゴシック" pitchFamily="-112" charset="-128"/>
                <a:cs typeface="Arial"/>
              </a:rPr>
              <a:t>Repent</a:t>
            </a:r>
            <a:r>
              <a:rPr kumimoji="1" lang="en-US" sz="1200" kern="1200">
                <a:solidFill>
                  <a:schemeClr val="tx1"/>
                </a:solidFill>
                <a:effectLst/>
                <a:latin typeface="Arial"/>
                <a:ea typeface="ＭＳ Ｐゴシック" pitchFamily="-112" charset="-128"/>
                <a:cs typeface="Arial"/>
              </a:rPr>
              <a:t>: Israel asks how it can repent, so God says to quit robbing Him so the people might ponder how they might be cheating God (3:7b-8a).</a:t>
            </a:r>
            <a:r>
              <a:rPr lang="en-SG">
                <a:effectLst/>
                <a:latin typeface="Arial"/>
                <a:cs typeface="Arial"/>
              </a:rPr>
              <a:t> </a:t>
            </a:r>
            <a:endParaRPr lang="en-US">
              <a:latin typeface="Arial"/>
              <a:cs typeface="Arial"/>
            </a:endParaRPr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7A180621-4E36-5A4B-9422-EC5FCF591EAF}" type="slidenum">
              <a:rPr kumimoji="0" lang="en-US" sz="1200"/>
              <a:pPr/>
              <a:t>73</a:t>
            </a:fld>
            <a:endParaRPr kumimoji="0" lang="en-US" sz="1200"/>
          </a:p>
        </p:txBody>
      </p:sp>
      <p:sp>
        <p:nvSpPr>
          <p:cNvPr id="23449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ln/>
        </p:spPr>
      </p:sp>
      <p:sp>
        <p:nvSpPr>
          <p:cNvPr id="234499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3B0874B-D723-4F44-B2DB-AF30269199E9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74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Arial"/>
              <a:cs typeface="Arial"/>
            </a:endParaRPr>
          </a:p>
          <a:p>
            <a:r>
              <a:rPr kumimoji="1" lang="en-US" sz="1200" u="sng" kern="1200">
                <a:solidFill>
                  <a:schemeClr val="tx1"/>
                </a:solidFill>
                <a:effectLst/>
                <a:latin typeface="Arial"/>
                <a:ea typeface="ＭＳ Ｐゴシック" pitchFamily="-112" charset="-128"/>
                <a:cs typeface="Arial"/>
              </a:rPr>
              <a:t>Give</a:t>
            </a:r>
            <a:r>
              <a:rPr kumimoji="1" lang="en-US" sz="1200" kern="1200">
                <a:solidFill>
                  <a:schemeClr val="tx1"/>
                </a:solidFill>
                <a:effectLst/>
                <a:latin typeface="Arial"/>
                <a:ea typeface="ＭＳ Ｐゴシック" pitchFamily="-112" charset="-128"/>
                <a:cs typeface="Arial"/>
              </a:rPr>
              <a:t>: Israel questions how it robs God, so he says they have withheld his tithes to encourage giving again so that God could bless them (3:8b-12).</a:t>
            </a:r>
            <a:r>
              <a:rPr lang="en-SG">
                <a:effectLst/>
                <a:latin typeface="Arial"/>
                <a:cs typeface="Arial"/>
              </a:rPr>
              <a:t> </a:t>
            </a:r>
            <a:endParaRPr lang="en-US">
              <a:latin typeface="Arial"/>
              <a:cs typeface="Arial"/>
            </a:endParaRPr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A458D9DB-97C4-0549-BF82-EAFAD7B00C06}" type="slidenum">
              <a:rPr kumimoji="0" lang="en-US" sz="1200"/>
              <a:pPr/>
              <a:t>75</a:t>
            </a:fld>
            <a:endParaRPr kumimoji="0" lang="en-US" sz="1200"/>
          </a:p>
        </p:txBody>
      </p:sp>
      <p:sp>
        <p:nvSpPr>
          <p:cNvPr id="238594" name="Rectangle 2"/>
          <p:cNvSpPr>
            <a:spLocks noGrp="1" noRot="1" noChangeAspect="1" noChangeArrowheads="1"/>
          </p:cNvSpPr>
          <p:nvPr>
            <p:ph type="sldImg"/>
          </p:nvPr>
        </p:nvSpPr>
        <p:spPr>
          <a:ln/>
        </p:spPr>
      </p:sp>
      <p:sp>
        <p:nvSpPr>
          <p:cNvPr id="2385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C287EAD0-E5BF-214B-A921-D0A237D8D092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76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10137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137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D660BC5F-9750-8741-81F7-37DEE4AFB5BC}" type="slidenum">
              <a:rPr kumimoji="0" lang="en-US" sz="1200"/>
              <a:pPr/>
              <a:t>77</a:t>
            </a:fld>
            <a:endParaRPr kumimoji="0" lang="en-US" sz="1200"/>
          </a:p>
        </p:txBody>
      </p:sp>
      <p:sp>
        <p:nvSpPr>
          <p:cNvPr id="240642" name="Rectangle 2"/>
          <p:cNvSpPr>
            <a:spLocks noGrp="1" noRot="1" noChangeAspect="1" noChangeArrowheads="1"/>
          </p:cNvSpPr>
          <p:nvPr>
            <p:ph type="sldImg"/>
          </p:nvPr>
        </p:nvSpPr>
        <p:spPr>
          <a:ln/>
        </p:spPr>
      </p:sp>
      <p:sp>
        <p:nvSpPr>
          <p:cNvPr id="2406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3B0874B-D723-4F44-B2DB-AF30269199E9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78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Arial"/>
              <a:cs typeface="Arial"/>
            </a:endParaRPr>
          </a:p>
          <a:p>
            <a:r>
              <a:rPr kumimoji="1" lang="en-US" sz="1200" u="sng" kern="1200">
                <a:solidFill>
                  <a:schemeClr val="tx1"/>
                </a:solidFill>
                <a:effectLst/>
                <a:latin typeface="Arial"/>
                <a:ea typeface="ＭＳ Ｐゴシック" pitchFamily="-112" charset="-128"/>
                <a:cs typeface="Arial"/>
              </a:rPr>
              <a:t>Respect</a:t>
            </a:r>
            <a:r>
              <a:rPr kumimoji="1" lang="en-US" sz="1200" kern="1200">
                <a:solidFill>
                  <a:schemeClr val="tx1"/>
                </a:solidFill>
                <a:effectLst/>
                <a:latin typeface="Arial"/>
                <a:ea typeface="ＭＳ Ｐゴシック" pitchFamily="-112" charset="-128"/>
                <a:cs typeface="Arial"/>
              </a:rPr>
              <a:t>: Israel doubts it blasphemes God, so he shows they give only to get and promises security to the obedient to set the righteous apart from the wicked (3:13-18).</a:t>
            </a:r>
            <a:r>
              <a:rPr lang="en-SG">
                <a:effectLst/>
                <a:latin typeface="Arial"/>
                <a:cs typeface="Arial"/>
              </a:rPr>
              <a:t> </a:t>
            </a:r>
            <a:endParaRPr lang="en-US">
              <a:latin typeface="Arial"/>
              <a:cs typeface="Arial"/>
            </a:endParaRPr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FFFA78E4-E4A0-784E-AA88-37B80F9D0388}" type="slidenum">
              <a:rPr kumimoji="0" lang="en-US" sz="1200"/>
              <a:pPr/>
              <a:t>79</a:t>
            </a:fld>
            <a:endParaRPr kumimoji="0" lang="en-US" sz="1200"/>
          </a:p>
        </p:txBody>
      </p:sp>
      <p:sp>
        <p:nvSpPr>
          <p:cNvPr id="242690" name="Rectangle 2"/>
          <p:cNvSpPr>
            <a:spLocks noGrp="1" noRot="1" noChangeAspect="1" noChangeArrowheads="1"/>
          </p:cNvSpPr>
          <p:nvPr>
            <p:ph type="sldImg"/>
          </p:nvPr>
        </p:nvSpPr>
        <p:spPr>
          <a:ln/>
        </p:spPr>
      </p:sp>
      <p:sp>
        <p:nvSpPr>
          <p:cNvPr id="2426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287EAD0-E5BF-214B-A921-D0A237D8D092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10137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137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marL="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Arial"/>
                <a:cs typeface="Arial"/>
              </a:rPr>
              <a:t>Hypocrisy is being deceived that you aren’t as pure on the inside as you appear on the outside.</a:t>
            </a:r>
          </a:p>
          <a:p>
            <a:pPr marL="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Arial"/>
                <a:cs typeface="Arial"/>
              </a:rPr>
              <a:t>God sees us clearly, though. He wants us to live without masks or self-deception. </a:t>
            </a:r>
          </a:p>
          <a:p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73712517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C287EAD0-E5BF-214B-A921-D0A237D8D092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80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10137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137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dirty="0"/>
          </a:p>
          <a:p>
            <a:r>
              <a:rPr kumimoji="1" lang="en-US" sz="1200" kern="1200">
                <a:solidFill>
                  <a:schemeClr val="tx1"/>
                </a:solidFill>
                <a:effectLst/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rPr>
              <a:t>Which of these excuses do you need to replace with obedience?</a:t>
            </a:r>
            <a:r>
              <a:rPr lang="en-SG">
                <a:effectLst/>
              </a:rPr>
              <a:t> </a:t>
            </a:r>
            <a:endParaRPr lang="en-US" dirty="0"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C287EAD0-E5BF-214B-A921-D0A237D8D092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81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10137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137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3B0874B-D723-4F44-B2DB-AF30269199E9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82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C287EAD0-E5BF-214B-A921-D0A237D8D092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83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10137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137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C287EAD0-E5BF-214B-A921-D0A237D8D092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84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10137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137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3B0874B-D723-4F44-B2DB-AF30269199E9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85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C287EAD0-E5BF-214B-A921-D0A237D8D092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86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10137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137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287EAD0-E5BF-214B-A921-D0A237D8D092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10137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137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kumimoji="1" lang="en-US" sz="120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itchFamily="-112" charset="-128"/>
                <a:cs typeface="Arial" panose="020B0604020202020204" pitchFamily="34" charset="0"/>
              </a:rPr>
              <a:t>Quit finding reasons you cannot obey the LORD</a:t>
            </a:r>
            <a:r>
              <a:rPr kumimoji="1" lang="en-SG" sz="120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itchFamily="-112" charset="-128"/>
                <a:cs typeface="Arial" panose="020B0604020202020204" pitchFamily="34" charset="0"/>
              </a:rPr>
              <a:t>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4739354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3B0874B-D723-4F44-B2DB-AF30269199E9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88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r>
              <a:rPr kumimoji="1" lang="en-US" sz="120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itchFamily="-112" charset="-128"/>
                <a:cs typeface="Arial" panose="020B0604020202020204" pitchFamily="34" charset="0"/>
              </a:rPr>
              <a:t>Live in light of both judgment and reward.</a:t>
            </a:r>
            <a:r>
              <a:rPr lang="en-SG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1074587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429220F3-EF31-BE44-A05D-4EB9C8146158}" type="slidenum">
              <a:rPr kumimoji="0" lang="en-US" sz="1200"/>
              <a:pPr/>
              <a:t>89</a:t>
            </a:fld>
            <a:endParaRPr kumimoji="0" lang="en-US" sz="1200"/>
          </a:p>
        </p:txBody>
      </p:sp>
      <p:sp>
        <p:nvSpPr>
          <p:cNvPr id="244738" name="Rectangle 2"/>
          <p:cNvSpPr>
            <a:spLocks noGrp="1" noRot="1" noChangeAspect="1" noChangeArrowheads="1"/>
          </p:cNvSpPr>
          <p:nvPr>
            <p:ph type="sldImg"/>
          </p:nvPr>
        </p:nvSpPr>
        <p:spPr>
          <a:ln/>
        </p:spPr>
      </p:sp>
      <p:sp>
        <p:nvSpPr>
          <p:cNvPr id="2447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287EAD0-E5BF-214B-A921-D0A237D8D092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10137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137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What ways can you be the same on the inside as on the outside?</a:t>
            </a:r>
          </a:p>
        </p:txBody>
      </p:sp>
    </p:spTree>
    <p:extLst>
      <p:ext uri="{BB962C8B-B14F-4D97-AF65-F5344CB8AC3E}">
        <p14:creationId xmlns:p14="http://schemas.microsoft.com/office/powerpoint/2010/main" val="18978125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318394FF-3F2E-D244-ABBB-5D967B273399}" type="slidenum">
              <a:rPr kumimoji="0" lang="en-US" sz="1200"/>
              <a:pPr/>
              <a:t>90</a:t>
            </a:fld>
            <a:endParaRPr kumimoji="0" lang="en-US" sz="1200"/>
          </a:p>
        </p:txBody>
      </p:sp>
      <p:sp>
        <p:nvSpPr>
          <p:cNvPr id="246786" name="Rectangle 2"/>
          <p:cNvSpPr>
            <a:spLocks noGrp="1" noRot="1" noChangeAspect="1" noChangeArrowheads="1"/>
          </p:cNvSpPr>
          <p:nvPr>
            <p:ph type="sldImg"/>
          </p:nvPr>
        </p:nvSpPr>
        <p:spPr>
          <a:ln/>
        </p:spPr>
      </p:sp>
      <p:sp>
        <p:nvSpPr>
          <p:cNvPr id="2467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3A3D9769-FCEC-DA42-B05B-9DF622611435}" type="slidenum">
              <a:rPr kumimoji="0" lang="en-US" sz="1200"/>
              <a:pPr/>
              <a:t>91</a:t>
            </a:fld>
            <a:endParaRPr kumimoji="0" lang="en-US" sz="1200"/>
          </a:p>
        </p:txBody>
      </p:sp>
      <p:sp>
        <p:nvSpPr>
          <p:cNvPr id="248834" name="Rectangle 2"/>
          <p:cNvSpPr>
            <a:spLocks noGrp="1" noRot="1" noChangeAspect="1" noChangeArrowheads="1"/>
          </p:cNvSpPr>
          <p:nvPr>
            <p:ph type="sldImg"/>
          </p:nvPr>
        </p:nvSpPr>
        <p:spPr>
          <a:ln/>
        </p:spPr>
      </p:sp>
      <p:sp>
        <p:nvSpPr>
          <p:cNvPr id="2488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Arial"/>
              <a:ea typeface="ＭＳ Ｐゴシック" charset="0"/>
              <a:cs typeface="Arial"/>
            </a:endParaRPr>
          </a:p>
          <a:p>
            <a:r>
              <a:rPr kumimoji="1" lang="en-US" sz="1200" kern="1200">
                <a:solidFill>
                  <a:schemeClr val="tx1"/>
                </a:solidFill>
                <a:effectLst/>
                <a:latin typeface="Arial"/>
                <a:ea typeface="ＭＳ Ｐゴシック" pitchFamily="-112" charset="-128"/>
                <a:cs typeface="Arial"/>
              </a:rPr>
              <a:t>Fear God by realizing that the future day of the LORD (Tribulation and Millennium) will exclude the wicked but heal the righteous (4:1-3).</a:t>
            </a:r>
            <a:r>
              <a:rPr lang="en-SG">
                <a:effectLst/>
                <a:latin typeface="Arial"/>
                <a:cs typeface="Arial"/>
              </a:rPr>
              <a:t> </a:t>
            </a:r>
            <a:endParaRPr lang="en-US">
              <a:latin typeface="Arial"/>
              <a:ea typeface="ＭＳ Ｐゴシック" charset="0"/>
              <a:cs typeface="Arial"/>
            </a:endParaRPr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938D157C-CDDC-2E41-A33E-782BAD399D9A}" type="slidenum">
              <a:rPr kumimoji="0" lang="en-US" sz="1200"/>
              <a:pPr/>
              <a:t>92</a:t>
            </a:fld>
            <a:endParaRPr kumimoji="0" lang="en-US" sz="1200"/>
          </a:p>
        </p:txBody>
      </p:sp>
      <p:sp>
        <p:nvSpPr>
          <p:cNvPr id="250882" name="Rectangle 2"/>
          <p:cNvSpPr>
            <a:spLocks noGrp="1" noRot="1" noChangeAspect="1" noChangeArrowheads="1"/>
          </p:cNvSpPr>
          <p:nvPr>
            <p:ph type="sldImg"/>
          </p:nvPr>
        </p:nvSpPr>
        <p:spPr>
          <a:ln/>
        </p:spPr>
      </p:sp>
      <p:sp>
        <p:nvSpPr>
          <p:cNvPr id="2508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938D157C-CDDC-2E41-A33E-782BAD399D9A}" type="slidenum">
              <a:rPr kumimoji="0" lang="en-US" sz="1200"/>
              <a:pPr/>
              <a:t>93</a:t>
            </a:fld>
            <a:endParaRPr kumimoji="0" lang="en-US" sz="1200"/>
          </a:p>
        </p:txBody>
      </p:sp>
      <p:sp>
        <p:nvSpPr>
          <p:cNvPr id="250882" name="Rectangle 2"/>
          <p:cNvSpPr>
            <a:spLocks noGrp="1" noRot="1" noChangeAspect="1" noChangeArrowheads="1"/>
          </p:cNvSpPr>
          <p:nvPr>
            <p:ph type="sldImg"/>
          </p:nvPr>
        </p:nvSpPr>
        <p:spPr>
          <a:ln/>
        </p:spPr>
      </p:sp>
      <p:sp>
        <p:nvSpPr>
          <p:cNvPr id="2508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Arial"/>
              <a:ea typeface="ＭＳ Ｐゴシック" charset="0"/>
              <a:cs typeface="Arial"/>
            </a:endParaRPr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706" name="Rectangle 3"/>
          <p:cNvSpPr>
            <a:spLocks noGrp="1" noChangeArrowheads="1"/>
          </p:cNvSpPr>
          <p:nvPr>
            <p:ph type="dt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200">
                <a:solidFill>
                  <a:srgbClr val="FFFFFF"/>
                </a:solidFill>
                <a:latin typeface="Calibri" charset="0"/>
              </a:rPr>
              <a:t>10/06/10</a:t>
            </a:r>
          </a:p>
        </p:txBody>
      </p:sp>
      <p:sp>
        <p:nvSpPr>
          <p:cNvPr id="584707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20253F4-00D7-744B-B6D6-3B19A72E4AE0}" type="slidenum">
              <a:rPr lang="en-GB" sz="1200">
                <a:solidFill>
                  <a:srgbClr val="FFFFFF"/>
                </a:solidFill>
                <a:latin typeface="Calibri" charset="0"/>
              </a:rPr>
              <a:pPr eaLnBrk="1" hangingPunct="1"/>
              <a:t>94</a:t>
            </a:fld>
            <a:endParaRPr lang="en-GB" sz="1200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584708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defTabSz="449263" eaLnBrk="1" hangingPunct="1">
              <a:buClr>
                <a:srgbClr val="000000"/>
              </a:buClr>
              <a:buSzPct val="100000"/>
              <a:buFont typeface="Calibri" charset="0"/>
              <a:buNone/>
            </a:pPr>
            <a:fld id="{EA872F07-622B-024D-81AA-96FB5CD0EA54}" type="slidenum">
              <a:rPr kumimoji="0" lang="en-GB" sz="1200" smtClean="0">
                <a:solidFill>
                  <a:srgbClr val="000000"/>
                </a:solidFill>
                <a:latin typeface="Calibri" charset="0"/>
              </a:rPr>
              <a:pPr algn="r" defTabSz="449263" eaLnBrk="1" hangingPunct="1">
                <a:buClr>
                  <a:srgbClr val="000000"/>
                </a:buClr>
                <a:buSzPct val="100000"/>
                <a:buFont typeface="Calibri" charset="0"/>
                <a:buNone/>
              </a:pPr>
              <a:t>94</a:t>
            </a:fld>
            <a:endParaRPr kumimoji="0" lang="en-GB" sz="120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584709" name="Text Box 2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49263" eaLnBrk="1" hangingPunct="1">
              <a:lnSpc>
                <a:spcPct val="93000"/>
              </a:lnSpc>
              <a:buClr>
                <a:srgbClr val="FFFFFF"/>
              </a:buClr>
              <a:buSzPct val="100000"/>
              <a:buFont typeface="Arial" charset="0"/>
              <a:buNone/>
            </a:pPr>
            <a:endParaRPr kumimoji="0" lang="en-US">
              <a:solidFill>
                <a:srgbClr val="FFFFFF"/>
              </a:solidFill>
            </a:endParaRPr>
          </a:p>
        </p:txBody>
      </p:sp>
      <p:sp>
        <p:nvSpPr>
          <p:cNvPr id="584710" name="Rectangle 3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124325"/>
          </a:xfrm>
          <a:solidFill>
            <a:srgbClr val="FFFFFF"/>
          </a:solidFill>
          <a:ln w="9360"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/>
          <a:p>
            <a:endParaRPr lang="en-US">
              <a:latin typeface="Arial"/>
              <a:ea typeface="ＭＳ Ｐゴシック" charset="0"/>
              <a:cs typeface="Arial"/>
            </a:endParaRPr>
          </a:p>
          <a:p>
            <a:endParaRPr lang="en-US">
              <a:latin typeface="Arial"/>
              <a:ea typeface="ＭＳ Ｐゴシック" charset="0"/>
              <a:cs typeface="Arial"/>
            </a:endParaRPr>
          </a:p>
          <a:p>
            <a:r>
              <a:rPr kumimoji="1" lang="en-US" sz="1200" kern="1200">
                <a:solidFill>
                  <a:schemeClr val="tx1"/>
                </a:solidFill>
                <a:effectLst/>
                <a:latin typeface="Arial"/>
                <a:ea typeface="ＭＳ Ｐゴシック" pitchFamily="-112" charset="-128"/>
                <a:cs typeface="Arial"/>
              </a:rPr>
              <a:t>Fear God by realizing that the future day of the LORD (Tribulation and Millennium) will exclude the wicked but heal the righteous (4:1-3).</a:t>
            </a:r>
            <a:r>
              <a:rPr lang="en-SG">
                <a:effectLst/>
                <a:latin typeface="Arial"/>
                <a:cs typeface="Arial"/>
              </a:rPr>
              <a:t> </a:t>
            </a:r>
            <a:endParaRPr lang="en-US">
              <a:latin typeface="Arial"/>
              <a:ea typeface="ＭＳ Ｐゴシック" charset="0"/>
              <a:cs typeface="Arial"/>
            </a:endParaRPr>
          </a:p>
          <a:p>
            <a:r>
              <a:rPr lang="en-US">
                <a:latin typeface="Arial"/>
                <a:ea typeface="ＭＳ Ｐゴシック" charset="0"/>
                <a:cs typeface="Arial"/>
              </a:rPr>
              <a:t>But when will</a:t>
            </a:r>
            <a:r>
              <a:rPr lang="en-US" baseline="0">
                <a:latin typeface="Arial"/>
                <a:ea typeface="ＭＳ Ｐゴシック" charset="0"/>
                <a:cs typeface="Arial"/>
              </a:rPr>
              <a:t> this Day of the LORD come? It has two parts: the Tribulation time of trial and the Millennium age of blessing.</a:t>
            </a:r>
            <a:endParaRPr lang="en-US">
              <a:latin typeface="Arial"/>
              <a:ea typeface="ＭＳ Ｐゴシック" charset="0"/>
              <a:cs typeface="Arial"/>
            </a:endParaRPr>
          </a:p>
          <a:p>
            <a:endParaRPr lang="en-US">
              <a:latin typeface="Arial"/>
              <a:ea typeface="ＭＳ Ｐゴシック" charset="0"/>
              <a:cs typeface="Arial"/>
            </a:endParaRPr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C287EAD0-E5BF-214B-A921-D0A237D8D092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95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10137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137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dirty="0">
              <a:latin typeface="Arial"/>
              <a:cs typeface="Arial"/>
            </a:endParaRPr>
          </a:p>
          <a:p>
            <a:r>
              <a:rPr kumimoji="1" lang="en-SG" sz="1200" b="0" i="0" u="none" strike="noStrike" kern="1200" baseline="0">
                <a:solidFill>
                  <a:schemeClr val="tx1"/>
                </a:solidFill>
                <a:latin typeface="Arial"/>
                <a:ea typeface="ＭＳ Ｐゴシック" pitchFamily="-112" charset="-128"/>
                <a:cs typeface="Arial"/>
              </a:rPr>
              <a:t>“Remember to obey the Law of Moses, my servant—all the decrees and regulations that I gave him on Mount Sinai for all Israel."</a:t>
            </a:r>
          </a:p>
          <a:p>
            <a:r>
              <a:rPr kumimoji="1" lang="en-US" sz="1200" kern="1200">
                <a:solidFill>
                  <a:schemeClr val="tx1"/>
                </a:solidFill>
                <a:effectLst/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rPr>
              <a:t>Obey God’s Law (Mosaic Law for them, Christ’s law for us) since you will be judged in the day of the LORD (4:4).</a:t>
            </a:r>
            <a:r>
              <a:rPr lang="en-SG">
                <a:effectLst/>
              </a:rPr>
              <a:t> </a:t>
            </a:r>
            <a:endParaRPr lang="en-US" dirty="0">
              <a:latin typeface="Arial"/>
              <a:cs typeface="Arial"/>
            </a:endParaRPr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FFA8DCD8-0559-3D44-810B-298A7DF28C4F}" type="slidenum">
              <a:rPr kumimoji="0" lang="en-US" sz="1200"/>
              <a:pPr/>
              <a:t>96</a:t>
            </a:fld>
            <a:endParaRPr kumimoji="0" lang="en-US" sz="1200"/>
          </a:p>
        </p:txBody>
      </p:sp>
      <p:sp>
        <p:nvSpPr>
          <p:cNvPr id="252930" name="Rectangle 2"/>
          <p:cNvSpPr>
            <a:spLocks noGrp="1" noRot="1" noChangeAspect="1" noChangeArrowheads="1"/>
          </p:cNvSpPr>
          <p:nvPr>
            <p:ph type="sldImg"/>
          </p:nvPr>
        </p:nvSpPr>
        <p:spPr>
          <a:ln/>
        </p:spPr>
      </p:sp>
      <p:sp>
        <p:nvSpPr>
          <p:cNvPr id="2529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Arial"/>
              <a:ea typeface="ＭＳ Ｐゴシック" charset="0"/>
              <a:cs typeface="Arial"/>
            </a:endParaRPr>
          </a:p>
          <a:p>
            <a:r>
              <a:rPr kumimoji="1" lang="en-SG" sz="1200" b="0" i="0" u="none" strike="noStrike" kern="1200" baseline="0">
                <a:solidFill>
                  <a:schemeClr val="tx1"/>
                </a:solidFill>
                <a:latin typeface="Arial"/>
                <a:ea typeface="ＭＳ Ｐゴシック" pitchFamily="-112" charset="-128"/>
                <a:cs typeface="Arial"/>
              </a:rPr>
              <a:t>“Look, I am sending you the prophet Elijah before the great and dreadful day of the Lord arrives.  </a:t>
            </a:r>
            <a:r>
              <a:rPr kumimoji="1" lang="en-SG" sz="1200" b="1" i="0" u="none" strike="noStrike" kern="1200" baseline="30000">
                <a:solidFill>
                  <a:schemeClr val="tx1"/>
                </a:solidFill>
                <a:latin typeface="Arial"/>
                <a:ea typeface="ＭＳ Ｐゴシック" pitchFamily="-112" charset="-128"/>
                <a:cs typeface="Arial"/>
              </a:rPr>
              <a:t>6</a:t>
            </a:r>
            <a:r>
              <a:rPr kumimoji="1" lang="en-SG" sz="1200" b="0" i="0" u="none" strike="noStrike" kern="1200" baseline="0">
                <a:solidFill>
                  <a:schemeClr val="tx1"/>
                </a:solidFill>
                <a:latin typeface="Arial"/>
                <a:ea typeface="ＭＳ Ｐゴシック" pitchFamily="-112" charset="-128"/>
                <a:cs typeface="Arial"/>
              </a:rPr>
              <a:t> His preaching will turn the hearts of fathers to their children, and the hearts of children to their fathers. Otherwise I will come and strike the land with a curse" (Mal 4:5-6).</a:t>
            </a:r>
          </a:p>
          <a:p>
            <a:r>
              <a:rPr kumimoji="1" lang="en-US" sz="1200" kern="1200">
                <a:solidFill>
                  <a:schemeClr val="tx1"/>
                </a:solidFill>
                <a:effectLst/>
                <a:latin typeface="Arial"/>
                <a:ea typeface="ＭＳ Ｐゴシック" pitchFamily="-112" charset="-128"/>
                <a:cs typeface="Arial"/>
              </a:rPr>
              <a:t>Expect an "Elijah" (first John the Baptist, then Rev 2 witness) to precede the day of the LORD to help Israel repent that they may escape the judgment (4:5-6).</a:t>
            </a:r>
            <a:r>
              <a:rPr lang="en-SG">
                <a:effectLst/>
                <a:latin typeface="Arial"/>
                <a:cs typeface="Arial"/>
              </a:rPr>
              <a:t> </a:t>
            </a:r>
            <a:endParaRPr lang="en-US">
              <a:latin typeface="Arial"/>
              <a:ea typeface="ＭＳ Ｐゴシック" charset="0"/>
              <a:cs typeface="Arial"/>
            </a:endParaRPr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4AE904AA-6FDF-B941-A3F3-55FADD88575D}" type="slidenum">
              <a:rPr kumimoji="0" lang="en-US" sz="1200"/>
              <a:pPr/>
              <a:t>97</a:t>
            </a:fld>
            <a:endParaRPr kumimoji="0" lang="en-US" sz="1200"/>
          </a:p>
        </p:txBody>
      </p:sp>
      <p:sp>
        <p:nvSpPr>
          <p:cNvPr id="254978" name="Rectangle 2"/>
          <p:cNvSpPr>
            <a:spLocks noGrp="1" noRot="1" noChangeAspect="1" noChangeArrowheads="1"/>
          </p:cNvSpPr>
          <p:nvPr>
            <p:ph type="sldImg"/>
          </p:nvPr>
        </p:nvSpPr>
        <p:spPr>
          <a:ln/>
        </p:spPr>
      </p:sp>
      <p:sp>
        <p:nvSpPr>
          <p:cNvPr id="2549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C287EAD0-E5BF-214B-A921-D0A237D8D092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100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10137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137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FD8A41DB-3C36-6449-9373-1EA56DABCFD1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101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16281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281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381000" y="0"/>
            <a:ext cx="1447800" cy="6856413"/>
          </a:xfrm>
          <a:prstGeom prst="rect">
            <a:avLst/>
          </a:prstGeom>
          <a:gradFill rotWithShape="0">
            <a:gsLst>
              <a:gs pos="0">
                <a:schemeClr val="bg1">
                  <a:gamma/>
                  <a:shade val="61961"/>
                  <a:invGamma/>
                </a:schemeClr>
              </a:gs>
              <a:gs pos="50000">
                <a:schemeClr val="bg1">
                  <a:alpha val="50000"/>
                </a:schemeClr>
              </a:gs>
              <a:gs pos="100000">
                <a:schemeClr val="bg1">
                  <a:gamma/>
                  <a:shade val="61961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Times New Roman" pitchFamily="-112" charset="0"/>
              <a:ea typeface="+mn-ea"/>
              <a:cs typeface="+mn-cs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685800" y="2438400"/>
            <a:ext cx="8456613" cy="7620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bg1">
                  <a:gamma/>
                  <a:shade val="15294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Times New Roman" pitchFamily="-112" charset="0"/>
              <a:ea typeface="+mn-ea"/>
              <a:cs typeface="+mn-cs"/>
            </a:endParaRPr>
          </a:p>
        </p:txBody>
      </p:sp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0" y="3505200"/>
            <a:ext cx="4724400" cy="152400"/>
          </a:xfrm>
          <a:prstGeom prst="rect">
            <a:avLst/>
          </a:prstGeom>
          <a:solidFill>
            <a:schemeClr val="accent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057400" y="4114800"/>
            <a:ext cx="6400800" cy="1752600"/>
          </a:xfrm>
        </p:spPr>
        <p:txBody>
          <a:bodyPr/>
          <a:lstStyle>
            <a:lvl1pPr marL="0" indent="0" algn="ctr">
              <a:buFont typeface="Wingdings" pitchFamily="-112" charset="2"/>
              <a:buNone/>
              <a:defRPr b="0">
                <a:latin typeface="Times New Roman" pitchFamily="-112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826344"/>
      </p:ext>
    </p:extLst>
  </p:cSld>
  <p:clrMapOvr>
    <a:masterClrMapping/>
  </p:clrMapOvr>
  <p:transition spd="med">
    <p:zoom dir="in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110715"/>
      </p:ext>
    </p:extLst>
  </p:cSld>
  <p:clrMapOvr>
    <a:masterClrMapping/>
  </p:clrMapOvr>
  <p:transition spd="med">
    <p:zoom dir="in"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F908AB-5B50-4F49-94AA-220D160AA4F4}" type="datetimeFigureOut">
              <a:rPr lang="en-US">
                <a:latin typeface="Calibri"/>
              </a:rPr>
              <a:pPr>
                <a:defRPr/>
              </a:pPr>
              <a:t>6/23/22</a:t>
            </a:fld>
            <a:endParaRPr lang="en-US">
              <a:latin typeface="Calibri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BB8D47-628B-824C-8574-3A1169235049}" type="slidenum">
              <a:rPr lang="en-US">
                <a:latin typeface="Calibri"/>
              </a:rPr>
              <a:pPr>
                <a:defRPr/>
              </a:pPr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7628584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366DE2-63B7-4041-8918-7F499461D365}" type="datetimeFigureOut">
              <a:rPr lang="en-US">
                <a:latin typeface="Calibri"/>
              </a:rPr>
              <a:pPr>
                <a:defRPr/>
              </a:pPr>
              <a:t>6/23/22</a:t>
            </a:fld>
            <a:endParaRPr lang="en-US">
              <a:latin typeface="Calibri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25CA73-0552-214B-B539-DF47D6D79F0D}" type="slidenum">
              <a:rPr lang="en-US">
                <a:latin typeface="Calibri"/>
              </a:rPr>
              <a:pPr>
                <a:defRPr/>
              </a:pPr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3285477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8933BA-218B-C447-AF2D-4B676F47CDE7}" type="datetimeFigureOut">
              <a:rPr lang="en-US">
                <a:latin typeface="Calibri"/>
              </a:rPr>
              <a:pPr>
                <a:defRPr/>
              </a:pPr>
              <a:t>6/23/22</a:t>
            </a:fld>
            <a:endParaRPr lang="en-US">
              <a:latin typeface="Calibri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44B108-CFD7-CE48-A9BB-702F622A5320}" type="slidenum">
              <a:rPr lang="en-US">
                <a:latin typeface="Calibri"/>
              </a:rPr>
              <a:pPr>
                <a:defRPr/>
              </a:pPr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684852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B22C59-F915-1047-9473-5D5FE98DF12C}" type="datetimeFigureOut">
              <a:rPr lang="en-US">
                <a:latin typeface="Calibri"/>
              </a:rPr>
              <a:pPr>
                <a:defRPr/>
              </a:pPr>
              <a:t>6/23/22</a:t>
            </a:fld>
            <a:endParaRPr lang="en-US"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9E6DFA-5FBA-3043-9187-CA3798BD5BD7}" type="slidenum">
              <a:rPr lang="en-US">
                <a:latin typeface="Calibri"/>
              </a:rPr>
              <a:pPr>
                <a:defRPr/>
              </a:pPr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7319042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CF1EB7-CA46-CA4B-BD9C-063522A155A6}" type="datetimeFigureOut">
              <a:rPr lang="en-US">
                <a:latin typeface="Calibri"/>
              </a:rPr>
              <a:pPr>
                <a:defRPr/>
              </a:pPr>
              <a:t>6/23/22</a:t>
            </a:fld>
            <a:endParaRPr lang="en-US"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81F1A0-283A-9E48-B9B5-B61800A6FBBD}" type="slidenum">
              <a:rPr lang="en-US">
                <a:latin typeface="Calibri"/>
              </a:rPr>
              <a:pPr>
                <a:defRPr/>
              </a:pPr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82403695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30900825"/>
      </p:ext>
    </p:extLst>
  </p:cSld>
  <p:clrMapOvr>
    <a:masterClrMapping/>
  </p:clrMapOvr>
  <p:transition spd="med">
    <p:fad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83571349"/>
      </p:ext>
    </p:extLst>
  </p:cSld>
  <p:clrMapOvr>
    <a:masterClrMapping/>
  </p:clrMapOvr>
  <p:transition spd="med">
    <p:fad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04079104"/>
      </p:ext>
    </p:extLst>
  </p:cSld>
  <p:clrMapOvr>
    <a:masterClrMapping/>
  </p:clrMapOvr>
  <p:transition spd="med">
    <p:fad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41715364"/>
      </p:ext>
    </p:extLst>
  </p:cSld>
  <p:clrMapOvr>
    <a:masterClrMapping/>
  </p:clrMapOvr>
  <p:transition spd="med">
    <p:fad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371628"/>
      </p:ext>
    </p:extLst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297347"/>
      </p:ext>
    </p:extLst>
  </p:cSld>
  <p:clrMapOvr>
    <a:masterClrMapping/>
  </p:clrMapOvr>
  <p:transition spd="med">
    <p:zoom dir="in"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0653838"/>
      </p:ext>
    </p:extLst>
  </p:cSld>
  <p:clrMapOvr>
    <a:masterClrMapping/>
  </p:clrMapOvr>
  <p:transition spd="med">
    <p:fad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5192050"/>
      </p:ext>
    </p:extLst>
  </p:cSld>
  <p:clrMapOvr>
    <a:masterClrMapping/>
  </p:clrMapOvr>
  <p:transition spd="med">
    <p:fad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19341403"/>
      </p:ext>
    </p:extLst>
  </p:cSld>
  <p:clrMapOvr>
    <a:masterClrMapping/>
  </p:clrMapOvr>
  <p:transition spd="med">
    <p:fad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45621870"/>
      </p:ext>
    </p:extLst>
  </p:cSld>
  <p:clrMapOvr>
    <a:masterClrMapping/>
  </p:clrMapOvr>
  <p:transition spd="med">
    <p:fad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31465840"/>
      </p:ext>
    </p:extLst>
  </p:cSld>
  <p:clrMapOvr>
    <a:masterClrMapping/>
  </p:clrMapOvr>
  <p:transition spd="med">
    <p:fade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26178174"/>
      </p:ext>
    </p:extLst>
  </p:cSld>
  <p:clrMapOvr>
    <a:masterClrMapping/>
  </p:clrMapOvr>
  <p:transition spd="med">
    <p:fade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32888" cy="6845300"/>
            <a:chOff x="0" y="0"/>
            <a:chExt cx="5753" cy="4312"/>
          </a:xfrm>
        </p:grpSpPr>
        <p:sp>
          <p:nvSpPr>
            <p:cNvPr id="3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5753" cy="4312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61001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kumimoji="0" lang="en-US">
                <a:solidFill>
                  <a:srgbClr val="FFFFFF"/>
                </a:solidFill>
                <a:latin typeface="Arial" charset="0"/>
              </a:endParaRPr>
            </a:p>
          </p:txBody>
        </p:sp>
        <p:grpSp>
          <p:nvGrpSpPr>
            <p:cNvPr id="4" name="Group 4"/>
            <p:cNvGrpSpPr>
              <a:grpSpLocks/>
            </p:cNvGrpSpPr>
            <p:nvPr/>
          </p:nvGrpSpPr>
          <p:grpSpPr bwMode="auto">
            <a:xfrm>
              <a:off x="246" y="204"/>
              <a:ext cx="5271" cy="3889"/>
              <a:chOff x="246" y="204"/>
              <a:chExt cx="5271" cy="3889"/>
            </a:xfrm>
          </p:grpSpPr>
          <p:sp>
            <p:nvSpPr>
              <p:cNvPr id="9" name="Rectangle 5"/>
              <p:cNvSpPr>
                <a:spLocks noChangeArrowheads="1"/>
              </p:cNvSpPr>
              <p:nvPr/>
            </p:nvSpPr>
            <p:spPr bwMode="auto">
              <a:xfrm>
                <a:off x="294" y="228"/>
                <a:ext cx="5217" cy="3850"/>
              </a:xfrm>
              <a:prstGeom prst="rect">
                <a:avLst/>
              </a:prstGeom>
              <a:solidFill>
                <a:srgbClr val="535353"/>
              </a:solidFill>
              <a:ln w="12700">
                <a:noFill/>
                <a:miter lim="800000"/>
                <a:headEnd/>
                <a:tailEnd/>
              </a:ln>
              <a:effectLst>
                <a:outerShdw blurRad="63500" dist="197566" dir="2700000" algn="ctr" rotWithShape="0">
                  <a:srgbClr val="000000">
                    <a:alpha val="74998"/>
                  </a:srgbClr>
                </a:outerShdw>
              </a:effectLst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kumimoji="0" lang="en-US">
                  <a:solidFill>
                    <a:srgbClr val="FFFFFF"/>
                  </a:solidFill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auto">
              <a:xfrm>
                <a:off x="3002" y="378"/>
                <a:ext cx="1411" cy="3440"/>
              </a:xfrm>
              <a:custGeom>
                <a:avLst/>
                <a:gdLst>
                  <a:gd name="T0" fmla="*/ 91 w 1411"/>
                  <a:gd name="T1" fmla="*/ 33 h 3440"/>
                  <a:gd name="T2" fmla="*/ 212 w 1411"/>
                  <a:gd name="T3" fmla="*/ 76 h 3440"/>
                  <a:gd name="T4" fmla="*/ 332 w 1411"/>
                  <a:gd name="T5" fmla="*/ 174 h 3440"/>
                  <a:gd name="T6" fmla="*/ 383 w 1411"/>
                  <a:gd name="T7" fmla="*/ 305 h 3440"/>
                  <a:gd name="T8" fmla="*/ 443 w 1411"/>
                  <a:gd name="T9" fmla="*/ 446 h 3440"/>
                  <a:gd name="T10" fmla="*/ 453 w 1411"/>
                  <a:gd name="T11" fmla="*/ 620 h 3440"/>
                  <a:gd name="T12" fmla="*/ 494 w 1411"/>
                  <a:gd name="T13" fmla="*/ 751 h 3440"/>
                  <a:gd name="T14" fmla="*/ 494 w 1411"/>
                  <a:gd name="T15" fmla="*/ 882 h 3440"/>
                  <a:gd name="T16" fmla="*/ 483 w 1411"/>
                  <a:gd name="T17" fmla="*/ 1012 h 3440"/>
                  <a:gd name="T18" fmla="*/ 473 w 1411"/>
                  <a:gd name="T19" fmla="*/ 1143 h 3440"/>
                  <a:gd name="T20" fmla="*/ 463 w 1411"/>
                  <a:gd name="T21" fmla="*/ 1284 h 3440"/>
                  <a:gd name="T22" fmla="*/ 433 w 1411"/>
                  <a:gd name="T23" fmla="*/ 1426 h 3440"/>
                  <a:gd name="T24" fmla="*/ 383 w 1411"/>
                  <a:gd name="T25" fmla="*/ 1556 h 3440"/>
                  <a:gd name="T26" fmla="*/ 353 w 1411"/>
                  <a:gd name="T27" fmla="*/ 1687 h 3440"/>
                  <a:gd name="T28" fmla="*/ 443 w 1411"/>
                  <a:gd name="T29" fmla="*/ 1796 h 3440"/>
                  <a:gd name="T30" fmla="*/ 494 w 1411"/>
                  <a:gd name="T31" fmla="*/ 1937 h 3440"/>
                  <a:gd name="T32" fmla="*/ 524 w 1411"/>
                  <a:gd name="T33" fmla="*/ 2068 h 3440"/>
                  <a:gd name="T34" fmla="*/ 614 w 1411"/>
                  <a:gd name="T35" fmla="*/ 2198 h 3440"/>
                  <a:gd name="T36" fmla="*/ 705 w 1411"/>
                  <a:gd name="T37" fmla="*/ 2351 h 3440"/>
                  <a:gd name="T38" fmla="*/ 836 w 1411"/>
                  <a:gd name="T39" fmla="*/ 2470 h 3440"/>
                  <a:gd name="T40" fmla="*/ 947 w 1411"/>
                  <a:gd name="T41" fmla="*/ 2612 h 3440"/>
                  <a:gd name="T42" fmla="*/ 1078 w 1411"/>
                  <a:gd name="T43" fmla="*/ 2721 h 3440"/>
                  <a:gd name="T44" fmla="*/ 1158 w 1411"/>
                  <a:gd name="T45" fmla="*/ 2851 h 3440"/>
                  <a:gd name="T46" fmla="*/ 1269 w 1411"/>
                  <a:gd name="T47" fmla="*/ 3004 h 3440"/>
                  <a:gd name="T48" fmla="*/ 1319 w 1411"/>
                  <a:gd name="T49" fmla="*/ 3156 h 3440"/>
                  <a:gd name="T50" fmla="*/ 1370 w 1411"/>
                  <a:gd name="T51" fmla="*/ 3308 h 3440"/>
                  <a:gd name="T52" fmla="*/ 1400 w 1411"/>
                  <a:gd name="T53" fmla="*/ 3439 h 3440"/>
                  <a:gd name="T54" fmla="*/ 1410 w 1411"/>
                  <a:gd name="T55" fmla="*/ 3145 h 3440"/>
                  <a:gd name="T56" fmla="*/ 1340 w 1411"/>
                  <a:gd name="T57" fmla="*/ 3058 h 3440"/>
                  <a:gd name="T58" fmla="*/ 1259 w 1411"/>
                  <a:gd name="T59" fmla="*/ 2862 h 3440"/>
                  <a:gd name="T60" fmla="*/ 1098 w 1411"/>
                  <a:gd name="T61" fmla="*/ 2721 h 3440"/>
                  <a:gd name="T62" fmla="*/ 997 w 1411"/>
                  <a:gd name="T63" fmla="*/ 2514 h 3440"/>
                  <a:gd name="T64" fmla="*/ 806 w 1411"/>
                  <a:gd name="T65" fmla="*/ 2449 h 3440"/>
                  <a:gd name="T66" fmla="*/ 735 w 1411"/>
                  <a:gd name="T67" fmla="*/ 2307 h 3440"/>
                  <a:gd name="T68" fmla="*/ 635 w 1411"/>
                  <a:gd name="T69" fmla="*/ 2187 h 3440"/>
                  <a:gd name="T70" fmla="*/ 534 w 1411"/>
                  <a:gd name="T71" fmla="*/ 1959 h 3440"/>
                  <a:gd name="T72" fmla="*/ 443 w 1411"/>
                  <a:gd name="T73" fmla="*/ 1785 h 3440"/>
                  <a:gd name="T74" fmla="*/ 403 w 1411"/>
                  <a:gd name="T75" fmla="*/ 1632 h 3440"/>
                  <a:gd name="T76" fmla="*/ 433 w 1411"/>
                  <a:gd name="T77" fmla="*/ 1491 h 3440"/>
                  <a:gd name="T78" fmla="*/ 483 w 1411"/>
                  <a:gd name="T79" fmla="*/ 1349 h 3440"/>
                  <a:gd name="T80" fmla="*/ 483 w 1411"/>
                  <a:gd name="T81" fmla="*/ 1208 h 3440"/>
                  <a:gd name="T82" fmla="*/ 524 w 1411"/>
                  <a:gd name="T83" fmla="*/ 1023 h 3440"/>
                  <a:gd name="T84" fmla="*/ 514 w 1411"/>
                  <a:gd name="T85" fmla="*/ 805 h 3440"/>
                  <a:gd name="T86" fmla="*/ 534 w 1411"/>
                  <a:gd name="T87" fmla="*/ 642 h 3440"/>
                  <a:gd name="T88" fmla="*/ 554 w 1411"/>
                  <a:gd name="T89" fmla="*/ 522 h 3440"/>
                  <a:gd name="T90" fmla="*/ 665 w 1411"/>
                  <a:gd name="T91" fmla="*/ 392 h 3440"/>
                  <a:gd name="T92" fmla="*/ 826 w 1411"/>
                  <a:gd name="T93" fmla="*/ 218 h 3440"/>
                  <a:gd name="T94" fmla="*/ 876 w 1411"/>
                  <a:gd name="T95" fmla="*/ 76 h 3440"/>
                  <a:gd name="T96" fmla="*/ 917 w 1411"/>
                  <a:gd name="T97" fmla="*/ 11 h 3440"/>
                  <a:gd name="T98" fmla="*/ 765 w 1411"/>
                  <a:gd name="T99" fmla="*/ 87 h 3440"/>
                  <a:gd name="T100" fmla="*/ 755 w 1411"/>
                  <a:gd name="T101" fmla="*/ 218 h 3440"/>
                  <a:gd name="T102" fmla="*/ 745 w 1411"/>
                  <a:gd name="T103" fmla="*/ 305 h 3440"/>
                  <a:gd name="T104" fmla="*/ 624 w 1411"/>
                  <a:gd name="T105" fmla="*/ 435 h 3440"/>
                  <a:gd name="T106" fmla="*/ 534 w 1411"/>
                  <a:gd name="T107" fmla="*/ 522 h 3440"/>
                  <a:gd name="T108" fmla="*/ 483 w 1411"/>
                  <a:gd name="T109" fmla="*/ 664 h 3440"/>
                  <a:gd name="T110" fmla="*/ 473 w 1411"/>
                  <a:gd name="T111" fmla="*/ 511 h 3440"/>
                  <a:gd name="T112" fmla="*/ 443 w 1411"/>
                  <a:gd name="T113" fmla="*/ 348 h 3440"/>
                  <a:gd name="T114" fmla="*/ 383 w 1411"/>
                  <a:gd name="T115" fmla="*/ 218 h 3440"/>
                  <a:gd name="T116" fmla="*/ 302 w 1411"/>
                  <a:gd name="T117" fmla="*/ 98 h 3440"/>
                  <a:gd name="T118" fmla="*/ 181 w 1411"/>
                  <a:gd name="T119" fmla="*/ 33 h 3440"/>
                  <a:gd name="T120" fmla="*/ 60 w 1411"/>
                  <a:gd name="T121" fmla="*/ 11 h 3440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1411" h="3440">
                    <a:moveTo>
                      <a:pt x="0" y="0"/>
                    </a:moveTo>
                    <a:lnTo>
                      <a:pt x="50" y="22"/>
                    </a:lnTo>
                    <a:lnTo>
                      <a:pt x="91" y="33"/>
                    </a:lnTo>
                    <a:lnTo>
                      <a:pt x="131" y="22"/>
                    </a:lnTo>
                    <a:lnTo>
                      <a:pt x="171" y="54"/>
                    </a:lnTo>
                    <a:lnTo>
                      <a:pt x="212" y="76"/>
                    </a:lnTo>
                    <a:lnTo>
                      <a:pt x="252" y="98"/>
                    </a:lnTo>
                    <a:lnTo>
                      <a:pt x="292" y="141"/>
                    </a:lnTo>
                    <a:lnTo>
                      <a:pt x="332" y="174"/>
                    </a:lnTo>
                    <a:lnTo>
                      <a:pt x="342" y="218"/>
                    </a:lnTo>
                    <a:lnTo>
                      <a:pt x="342" y="261"/>
                    </a:lnTo>
                    <a:lnTo>
                      <a:pt x="383" y="305"/>
                    </a:lnTo>
                    <a:lnTo>
                      <a:pt x="413" y="348"/>
                    </a:lnTo>
                    <a:lnTo>
                      <a:pt x="413" y="403"/>
                    </a:lnTo>
                    <a:lnTo>
                      <a:pt x="443" y="446"/>
                    </a:lnTo>
                    <a:lnTo>
                      <a:pt x="463" y="490"/>
                    </a:lnTo>
                    <a:lnTo>
                      <a:pt x="453" y="577"/>
                    </a:lnTo>
                    <a:lnTo>
                      <a:pt x="453" y="620"/>
                    </a:lnTo>
                    <a:lnTo>
                      <a:pt x="473" y="664"/>
                    </a:lnTo>
                    <a:lnTo>
                      <a:pt x="483" y="707"/>
                    </a:lnTo>
                    <a:lnTo>
                      <a:pt x="494" y="751"/>
                    </a:lnTo>
                    <a:lnTo>
                      <a:pt x="494" y="794"/>
                    </a:lnTo>
                    <a:lnTo>
                      <a:pt x="494" y="838"/>
                    </a:lnTo>
                    <a:lnTo>
                      <a:pt x="494" y="882"/>
                    </a:lnTo>
                    <a:lnTo>
                      <a:pt x="494" y="925"/>
                    </a:lnTo>
                    <a:lnTo>
                      <a:pt x="504" y="969"/>
                    </a:lnTo>
                    <a:lnTo>
                      <a:pt x="483" y="1012"/>
                    </a:lnTo>
                    <a:lnTo>
                      <a:pt x="473" y="1056"/>
                    </a:lnTo>
                    <a:lnTo>
                      <a:pt x="473" y="1099"/>
                    </a:lnTo>
                    <a:lnTo>
                      <a:pt x="473" y="1143"/>
                    </a:lnTo>
                    <a:lnTo>
                      <a:pt x="483" y="1186"/>
                    </a:lnTo>
                    <a:lnTo>
                      <a:pt x="483" y="1230"/>
                    </a:lnTo>
                    <a:lnTo>
                      <a:pt x="463" y="1284"/>
                    </a:lnTo>
                    <a:lnTo>
                      <a:pt x="453" y="1328"/>
                    </a:lnTo>
                    <a:lnTo>
                      <a:pt x="453" y="1382"/>
                    </a:lnTo>
                    <a:lnTo>
                      <a:pt x="433" y="1426"/>
                    </a:lnTo>
                    <a:lnTo>
                      <a:pt x="403" y="1469"/>
                    </a:lnTo>
                    <a:lnTo>
                      <a:pt x="383" y="1513"/>
                    </a:lnTo>
                    <a:lnTo>
                      <a:pt x="383" y="1556"/>
                    </a:lnTo>
                    <a:lnTo>
                      <a:pt x="383" y="1600"/>
                    </a:lnTo>
                    <a:lnTo>
                      <a:pt x="363" y="1643"/>
                    </a:lnTo>
                    <a:lnTo>
                      <a:pt x="353" y="1687"/>
                    </a:lnTo>
                    <a:lnTo>
                      <a:pt x="363" y="1730"/>
                    </a:lnTo>
                    <a:lnTo>
                      <a:pt x="383" y="1785"/>
                    </a:lnTo>
                    <a:lnTo>
                      <a:pt x="443" y="1796"/>
                    </a:lnTo>
                    <a:lnTo>
                      <a:pt x="463" y="1850"/>
                    </a:lnTo>
                    <a:lnTo>
                      <a:pt x="483" y="1894"/>
                    </a:lnTo>
                    <a:lnTo>
                      <a:pt x="494" y="1937"/>
                    </a:lnTo>
                    <a:lnTo>
                      <a:pt x="494" y="1981"/>
                    </a:lnTo>
                    <a:lnTo>
                      <a:pt x="524" y="2024"/>
                    </a:lnTo>
                    <a:lnTo>
                      <a:pt x="524" y="2068"/>
                    </a:lnTo>
                    <a:lnTo>
                      <a:pt x="544" y="2122"/>
                    </a:lnTo>
                    <a:lnTo>
                      <a:pt x="584" y="2155"/>
                    </a:lnTo>
                    <a:lnTo>
                      <a:pt x="614" y="2198"/>
                    </a:lnTo>
                    <a:lnTo>
                      <a:pt x="624" y="2275"/>
                    </a:lnTo>
                    <a:lnTo>
                      <a:pt x="685" y="2285"/>
                    </a:lnTo>
                    <a:lnTo>
                      <a:pt x="705" y="2351"/>
                    </a:lnTo>
                    <a:lnTo>
                      <a:pt x="745" y="2394"/>
                    </a:lnTo>
                    <a:lnTo>
                      <a:pt x="786" y="2438"/>
                    </a:lnTo>
                    <a:lnTo>
                      <a:pt x="836" y="2470"/>
                    </a:lnTo>
                    <a:lnTo>
                      <a:pt x="876" y="2514"/>
                    </a:lnTo>
                    <a:lnTo>
                      <a:pt x="896" y="2568"/>
                    </a:lnTo>
                    <a:lnTo>
                      <a:pt x="947" y="2612"/>
                    </a:lnTo>
                    <a:lnTo>
                      <a:pt x="997" y="2634"/>
                    </a:lnTo>
                    <a:lnTo>
                      <a:pt x="1027" y="2677"/>
                    </a:lnTo>
                    <a:lnTo>
                      <a:pt x="1078" y="2721"/>
                    </a:lnTo>
                    <a:lnTo>
                      <a:pt x="1108" y="2764"/>
                    </a:lnTo>
                    <a:lnTo>
                      <a:pt x="1128" y="2808"/>
                    </a:lnTo>
                    <a:lnTo>
                      <a:pt x="1158" y="2851"/>
                    </a:lnTo>
                    <a:lnTo>
                      <a:pt x="1188" y="2906"/>
                    </a:lnTo>
                    <a:lnTo>
                      <a:pt x="1229" y="2949"/>
                    </a:lnTo>
                    <a:lnTo>
                      <a:pt x="1269" y="3004"/>
                    </a:lnTo>
                    <a:lnTo>
                      <a:pt x="1279" y="3058"/>
                    </a:lnTo>
                    <a:lnTo>
                      <a:pt x="1289" y="3113"/>
                    </a:lnTo>
                    <a:lnTo>
                      <a:pt x="1319" y="3156"/>
                    </a:lnTo>
                    <a:lnTo>
                      <a:pt x="1350" y="3210"/>
                    </a:lnTo>
                    <a:lnTo>
                      <a:pt x="1360" y="3265"/>
                    </a:lnTo>
                    <a:lnTo>
                      <a:pt x="1370" y="3308"/>
                    </a:lnTo>
                    <a:lnTo>
                      <a:pt x="1390" y="3352"/>
                    </a:lnTo>
                    <a:lnTo>
                      <a:pt x="1400" y="3395"/>
                    </a:lnTo>
                    <a:lnTo>
                      <a:pt x="1400" y="3439"/>
                    </a:lnTo>
                    <a:lnTo>
                      <a:pt x="1400" y="3319"/>
                    </a:lnTo>
                    <a:lnTo>
                      <a:pt x="1410" y="3232"/>
                    </a:lnTo>
                    <a:lnTo>
                      <a:pt x="1410" y="3145"/>
                    </a:lnTo>
                    <a:lnTo>
                      <a:pt x="1410" y="3102"/>
                    </a:lnTo>
                    <a:lnTo>
                      <a:pt x="1380" y="3058"/>
                    </a:lnTo>
                    <a:lnTo>
                      <a:pt x="1340" y="3058"/>
                    </a:lnTo>
                    <a:lnTo>
                      <a:pt x="1309" y="2982"/>
                    </a:lnTo>
                    <a:lnTo>
                      <a:pt x="1299" y="2938"/>
                    </a:lnTo>
                    <a:lnTo>
                      <a:pt x="1259" y="2862"/>
                    </a:lnTo>
                    <a:lnTo>
                      <a:pt x="1239" y="2819"/>
                    </a:lnTo>
                    <a:lnTo>
                      <a:pt x="1178" y="2753"/>
                    </a:lnTo>
                    <a:lnTo>
                      <a:pt x="1098" y="2721"/>
                    </a:lnTo>
                    <a:lnTo>
                      <a:pt x="1037" y="2721"/>
                    </a:lnTo>
                    <a:lnTo>
                      <a:pt x="1007" y="2579"/>
                    </a:lnTo>
                    <a:lnTo>
                      <a:pt x="997" y="2514"/>
                    </a:lnTo>
                    <a:lnTo>
                      <a:pt x="967" y="2470"/>
                    </a:lnTo>
                    <a:lnTo>
                      <a:pt x="886" y="2460"/>
                    </a:lnTo>
                    <a:lnTo>
                      <a:pt x="806" y="2449"/>
                    </a:lnTo>
                    <a:lnTo>
                      <a:pt x="765" y="2438"/>
                    </a:lnTo>
                    <a:lnTo>
                      <a:pt x="755" y="2351"/>
                    </a:lnTo>
                    <a:lnTo>
                      <a:pt x="735" y="2307"/>
                    </a:lnTo>
                    <a:lnTo>
                      <a:pt x="715" y="2253"/>
                    </a:lnTo>
                    <a:lnTo>
                      <a:pt x="675" y="2209"/>
                    </a:lnTo>
                    <a:lnTo>
                      <a:pt x="635" y="2187"/>
                    </a:lnTo>
                    <a:lnTo>
                      <a:pt x="554" y="2100"/>
                    </a:lnTo>
                    <a:lnTo>
                      <a:pt x="534" y="2057"/>
                    </a:lnTo>
                    <a:lnTo>
                      <a:pt x="534" y="1959"/>
                    </a:lnTo>
                    <a:lnTo>
                      <a:pt x="524" y="1894"/>
                    </a:lnTo>
                    <a:lnTo>
                      <a:pt x="494" y="1839"/>
                    </a:lnTo>
                    <a:lnTo>
                      <a:pt x="443" y="1785"/>
                    </a:lnTo>
                    <a:lnTo>
                      <a:pt x="413" y="1741"/>
                    </a:lnTo>
                    <a:lnTo>
                      <a:pt x="393" y="1687"/>
                    </a:lnTo>
                    <a:lnTo>
                      <a:pt x="403" y="1632"/>
                    </a:lnTo>
                    <a:lnTo>
                      <a:pt x="403" y="1589"/>
                    </a:lnTo>
                    <a:lnTo>
                      <a:pt x="413" y="1545"/>
                    </a:lnTo>
                    <a:lnTo>
                      <a:pt x="433" y="1491"/>
                    </a:lnTo>
                    <a:lnTo>
                      <a:pt x="433" y="1447"/>
                    </a:lnTo>
                    <a:lnTo>
                      <a:pt x="463" y="1393"/>
                    </a:lnTo>
                    <a:lnTo>
                      <a:pt x="483" y="1349"/>
                    </a:lnTo>
                    <a:lnTo>
                      <a:pt x="494" y="1295"/>
                    </a:lnTo>
                    <a:lnTo>
                      <a:pt x="494" y="1252"/>
                    </a:lnTo>
                    <a:lnTo>
                      <a:pt x="483" y="1208"/>
                    </a:lnTo>
                    <a:lnTo>
                      <a:pt x="494" y="1164"/>
                    </a:lnTo>
                    <a:lnTo>
                      <a:pt x="524" y="1067"/>
                    </a:lnTo>
                    <a:lnTo>
                      <a:pt x="524" y="1023"/>
                    </a:lnTo>
                    <a:lnTo>
                      <a:pt x="524" y="936"/>
                    </a:lnTo>
                    <a:lnTo>
                      <a:pt x="524" y="871"/>
                    </a:lnTo>
                    <a:lnTo>
                      <a:pt x="514" y="805"/>
                    </a:lnTo>
                    <a:lnTo>
                      <a:pt x="524" y="762"/>
                    </a:lnTo>
                    <a:lnTo>
                      <a:pt x="544" y="707"/>
                    </a:lnTo>
                    <a:lnTo>
                      <a:pt x="534" y="642"/>
                    </a:lnTo>
                    <a:lnTo>
                      <a:pt x="524" y="599"/>
                    </a:lnTo>
                    <a:lnTo>
                      <a:pt x="514" y="555"/>
                    </a:lnTo>
                    <a:lnTo>
                      <a:pt x="554" y="522"/>
                    </a:lnTo>
                    <a:lnTo>
                      <a:pt x="584" y="479"/>
                    </a:lnTo>
                    <a:lnTo>
                      <a:pt x="594" y="435"/>
                    </a:lnTo>
                    <a:lnTo>
                      <a:pt x="665" y="392"/>
                    </a:lnTo>
                    <a:lnTo>
                      <a:pt x="725" y="305"/>
                    </a:lnTo>
                    <a:lnTo>
                      <a:pt x="786" y="239"/>
                    </a:lnTo>
                    <a:lnTo>
                      <a:pt x="826" y="218"/>
                    </a:lnTo>
                    <a:lnTo>
                      <a:pt x="856" y="174"/>
                    </a:lnTo>
                    <a:lnTo>
                      <a:pt x="856" y="131"/>
                    </a:lnTo>
                    <a:lnTo>
                      <a:pt x="876" y="76"/>
                    </a:lnTo>
                    <a:lnTo>
                      <a:pt x="917" y="44"/>
                    </a:lnTo>
                    <a:lnTo>
                      <a:pt x="957" y="0"/>
                    </a:lnTo>
                    <a:lnTo>
                      <a:pt x="917" y="11"/>
                    </a:lnTo>
                    <a:lnTo>
                      <a:pt x="856" y="22"/>
                    </a:lnTo>
                    <a:lnTo>
                      <a:pt x="796" y="44"/>
                    </a:lnTo>
                    <a:lnTo>
                      <a:pt x="765" y="87"/>
                    </a:lnTo>
                    <a:lnTo>
                      <a:pt x="776" y="131"/>
                    </a:lnTo>
                    <a:lnTo>
                      <a:pt x="755" y="174"/>
                    </a:lnTo>
                    <a:lnTo>
                      <a:pt x="755" y="218"/>
                    </a:lnTo>
                    <a:lnTo>
                      <a:pt x="826" y="229"/>
                    </a:lnTo>
                    <a:lnTo>
                      <a:pt x="786" y="272"/>
                    </a:lnTo>
                    <a:lnTo>
                      <a:pt x="745" y="305"/>
                    </a:lnTo>
                    <a:lnTo>
                      <a:pt x="705" y="348"/>
                    </a:lnTo>
                    <a:lnTo>
                      <a:pt x="665" y="424"/>
                    </a:lnTo>
                    <a:lnTo>
                      <a:pt x="624" y="435"/>
                    </a:lnTo>
                    <a:lnTo>
                      <a:pt x="584" y="468"/>
                    </a:lnTo>
                    <a:lnTo>
                      <a:pt x="544" y="479"/>
                    </a:lnTo>
                    <a:lnTo>
                      <a:pt x="534" y="522"/>
                    </a:lnTo>
                    <a:lnTo>
                      <a:pt x="534" y="566"/>
                    </a:lnTo>
                    <a:lnTo>
                      <a:pt x="494" y="620"/>
                    </a:lnTo>
                    <a:lnTo>
                      <a:pt x="483" y="664"/>
                    </a:lnTo>
                    <a:lnTo>
                      <a:pt x="483" y="707"/>
                    </a:lnTo>
                    <a:lnTo>
                      <a:pt x="483" y="620"/>
                    </a:lnTo>
                    <a:lnTo>
                      <a:pt x="473" y="511"/>
                    </a:lnTo>
                    <a:lnTo>
                      <a:pt x="463" y="446"/>
                    </a:lnTo>
                    <a:lnTo>
                      <a:pt x="453" y="403"/>
                    </a:lnTo>
                    <a:lnTo>
                      <a:pt x="443" y="348"/>
                    </a:lnTo>
                    <a:lnTo>
                      <a:pt x="413" y="305"/>
                    </a:lnTo>
                    <a:lnTo>
                      <a:pt x="383" y="261"/>
                    </a:lnTo>
                    <a:lnTo>
                      <a:pt x="383" y="218"/>
                    </a:lnTo>
                    <a:lnTo>
                      <a:pt x="353" y="174"/>
                    </a:lnTo>
                    <a:lnTo>
                      <a:pt x="312" y="141"/>
                    </a:lnTo>
                    <a:lnTo>
                      <a:pt x="302" y="98"/>
                    </a:lnTo>
                    <a:lnTo>
                      <a:pt x="262" y="76"/>
                    </a:lnTo>
                    <a:lnTo>
                      <a:pt x="222" y="76"/>
                    </a:lnTo>
                    <a:lnTo>
                      <a:pt x="181" y="33"/>
                    </a:lnTo>
                    <a:lnTo>
                      <a:pt x="141" y="11"/>
                    </a:lnTo>
                    <a:lnTo>
                      <a:pt x="101" y="0"/>
                    </a:lnTo>
                    <a:lnTo>
                      <a:pt x="60" y="11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eaLnBrk="1" hangingPunct="1"/>
                <a:endParaRPr kumimoji="0"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auto">
              <a:xfrm>
                <a:off x="522" y="3415"/>
                <a:ext cx="1965" cy="490"/>
              </a:xfrm>
              <a:custGeom>
                <a:avLst/>
                <a:gdLst>
                  <a:gd name="T0" fmla="*/ 40 w 1965"/>
                  <a:gd name="T1" fmla="*/ 43 h 490"/>
                  <a:gd name="T2" fmla="*/ 141 w 1965"/>
                  <a:gd name="T3" fmla="*/ 65 h 490"/>
                  <a:gd name="T4" fmla="*/ 232 w 1965"/>
                  <a:gd name="T5" fmla="*/ 76 h 490"/>
                  <a:gd name="T6" fmla="*/ 363 w 1965"/>
                  <a:gd name="T7" fmla="*/ 130 h 490"/>
                  <a:gd name="T8" fmla="*/ 504 w 1965"/>
                  <a:gd name="T9" fmla="*/ 130 h 490"/>
                  <a:gd name="T10" fmla="*/ 604 w 1965"/>
                  <a:gd name="T11" fmla="*/ 141 h 490"/>
                  <a:gd name="T12" fmla="*/ 705 w 1965"/>
                  <a:gd name="T13" fmla="*/ 196 h 490"/>
                  <a:gd name="T14" fmla="*/ 765 w 1965"/>
                  <a:gd name="T15" fmla="*/ 250 h 490"/>
                  <a:gd name="T16" fmla="*/ 906 w 1965"/>
                  <a:gd name="T17" fmla="*/ 261 h 490"/>
                  <a:gd name="T18" fmla="*/ 1007 w 1965"/>
                  <a:gd name="T19" fmla="*/ 261 h 490"/>
                  <a:gd name="T20" fmla="*/ 1148 w 1965"/>
                  <a:gd name="T21" fmla="*/ 250 h 490"/>
                  <a:gd name="T22" fmla="*/ 1219 w 1965"/>
                  <a:gd name="T23" fmla="*/ 304 h 490"/>
                  <a:gd name="T24" fmla="*/ 1299 w 1965"/>
                  <a:gd name="T25" fmla="*/ 315 h 490"/>
                  <a:gd name="T26" fmla="*/ 1380 w 1965"/>
                  <a:gd name="T27" fmla="*/ 380 h 490"/>
                  <a:gd name="T28" fmla="*/ 1460 w 1965"/>
                  <a:gd name="T29" fmla="*/ 424 h 490"/>
                  <a:gd name="T30" fmla="*/ 1541 w 1965"/>
                  <a:gd name="T31" fmla="*/ 446 h 490"/>
                  <a:gd name="T32" fmla="*/ 1662 w 1965"/>
                  <a:gd name="T33" fmla="*/ 446 h 490"/>
                  <a:gd name="T34" fmla="*/ 1752 w 1965"/>
                  <a:gd name="T35" fmla="*/ 456 h 490"/>
                  <a:gd name="T36" fmla="*/ 1883 w 1965"/>
                  <a:gd name="T37" fmla="*/ 467 h 490"/>
                  <a:gd name="T38" fmla="*/ 1964 w 1965"/>
                  <a:gd name="T39" fmla="*/ 489 h 490"/>
                  <a:gd name="T40" fmla="*/ 1863 w 1965"/>
                  <a:gd name="T41" fmla="*/ 467 h 490"/>
                  <a:gd name="T42" fmla="*/ 1783 w 1965"/>
                  <a:gd name="T43" fmla="*/ 446 h 490"/>
                  <a:gd name="T44" fmla="*/ 1692 w 1965"/>
                  <a:gd name="T45" fmla="*/ 446 h 490"/>
                  <a:gd name="T46" fmla="*/ 1611 w 1965"/>
                  <a:gd name="T47" fmla="*/ 402 h 490"/>
                  <a:gd name="T48" fmla="*/ 1531 w 1965"/>
                  <a:gd name="T49" fmla="*/ 413 h 490"/>
                  <a:gd name="T50" fmla="*/ 1450 w 1965"/>
                  <a:gd name="T51" fmla="*/ 369 h 490"/>
                  <a:gd name="T52" fmla="*/ 1370 w 1965"/>
                  <a:gd name="T53" fmla="*/ 348 h 490"/>
                  <a:gd name="T54" fmla="*/ 1289 w 1965"/>
                  <a:gd name="T55" fmla="*/ 272 h 490"/>
                  <a:gd name="T56" fmla="*/ 1209 w 1965"/>
                  <a:gd name="T57" fmla="*/ 283 h 490"/>
                  <a:gd name="T58" fmla="*/ 1047 w 1965"/>
                  <a:gd name="T59" fmla="*/ 130 h 490"/>
                  <a:gd name="T60" fmla="*/ 927 w 1965"/>
                  <a:gd name="T61" fmla="*/ 130 h 490"/>
                  <a:gd name="T62" fmla="*/ 886 w 1965"/>
                  <a:gd name="T63" fmla="*/ 228 h 490"/>
                  <a:gd name="T64" fmla="*/ 806 w 1965"/>
                  <a:gd name="T65" fmla="*/ 228 h 490"/>
                  <a:gd name="T66" fmla="*/ 725 w 1965"/>
                  <a:gd name="T67" fmla="*/ 196 h 490"/>
                  <a:gd name="T68" fmla="*/ 624 w 1965"/>
                  <a:gd name="T69" fmla="*/ 152 h 490"/>
                  <a:gd name="T70" fmla="*/ 544 w 1965"/>
                  <a:gd name="T71" fmla="*/ 109 h 490"/>
                  <a:gd name="T72" fmla="*/ 443 w 1965"/>
                  <a:gd name="T73" fmla="*/ 109 h 490"/>
                  <a:gd name="T74" fmla="*/ 353 w 1965"/>
                  <a:gd name="T75" fmla="*/ 76 h 490"/>
                  <a:gd name="T76" fmla="*/ 262 w 1965"/>
                  <a:gd name="T77" fmla="*/ 87 h 490"/>
                  <a:gd name="T78" fmla="*/ 181 w 1965"/>
                  <a:gd name="T79" fmla="*/ 43 h 490"/>
                  <a:gd name="T80" fmla="*/ 101 w 1965"/>
                  <a:gd name="T81" fmla="*/ 33 h 490"/>
                  <a:gd name="T82" fmla="*/ 20 w 1965"/>
                  <a:gd name="T83" fmla="*/ 11 h 490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1965" h="490">
                    <a:moveTo>
                      <a:pt x="0" y="0"/>
                    </a:moveTo>
                    <a:lnTo>
                      <a:pt x="40" y="43"/>
                    </a:lnTo>
                    <a:lnTo>
                      <a:pt x="81" y="65"/>
                    </a:lnTo>
                    <a:lnTo>
                      <a:pt x="141" y="65"/>
                    </a:lnTo>
                    <a:lnTo>
                      <a:pt x="181" y="76"/>
                    </a:lnTo>
                    <a:lnTo>
                      <a:pt x="232" y="76"/>
                    </a:lnTo>
                    <a:lnTo>
                      <a:pt x="272" y="109"/>
                    </a:lnTo>
                    <a:lnTo>
                      <a:pt x="363" y="130"/>
                    </a:lnTo>
                    <a:lnTo>
                      <a:pt x="443" y="130"/>
                    </a:lnTo>
                    <a:lnTo>
                      <a:pt x="504" y="130"/>
                    </a:lnTo>
                    <a:lnTo>
                      <a:pt x="544" y="130"/>
                    </a:lnTo>
                    <a:lnTo>
                      <a:pt x="604" y="141"/>
                    </a:lnTo>
                    <a:lnTo>
                      <a:pt x="665" y="152"/>
                    </a:lnTo>
                    <a:lnTo>
                      <a:pt x="705" y="196"/>
                    </a:lnTo>
                    <a:lnTo>
                      <a:pt x="725" y="239"/>
                    </a:lnTo>
                    <a:lnTo>
                      <a:pt x="765" y="250"/>
                    </a:lnTo>
                    <a:lnTo>
                      <a:pt x="816" y="250"/>
                    </a:lnTo>
                    <a:lnTo>
                      <a:pt x="906" y="261"/>
                    </a:lnTo>
                    <a:lnTo>
                      <a:pt x="967" y="250"/>
                    </a:lnTo>
                    <a:lnTo>
                      <a:pt x="1007" y="261"/>
                    </a:lnTo>
                    <a:lnTo>
                      <a:pt x="1068" y="261"/>
                    </a:lnTo>
                    <a:lnTo>
                      <a:pt x="1148" y="250"/>
                    </a:lnTo>
                    <a:lnTo>
                      <a:pt x="1188" y="261"/>
                    </a:lnTo>
                    <a:lnTo>
                      <a:pt x="1219" y="304"/>
                    </a:lnTo>
                    <a:lnTo>
                      <a:pt x="1259" y="326"/>
                    </a:lnTo>
                    <a:lnTo>
                      <a:pt x="1299" y="315"/>
                    </a:lnTo>
                    <a:lnTo>
                      <a:pt x="1340" y="348"/>
                    </a:lnTo>
                    <a:lnTo>
                      <a:pt x="1380" y="380"/>
                    </a:lnTo>
                    <a:lnTo>
                      <a:pt x="1420" y="402"/>
                    </a:lnTo>
                    <a:lnTo>
                      <a:pt x="1460" y="424"/>
                    </a:lnTo>
                    <a:lnTo>
                      <a:pt x="1501" y="446"/>
                    </a:lnTo>
                    <a:lnTo>
                      <a:pt x="1541" y="446"/>
                    </a:lnTo>
                    <a:lnTo>
                      <a:pt x="1622" y="446"/>
                    </a:lnTo>
                    <a:lnTo>
                      <a:pt x="1662" y="446"/>
                    </a:lnTo>
                    <a:lnTo>
                      <a:pt x="1712" y="456"/>
                    </a:lnTo>
                    <a:lnTo>
                      <a:pt x="1752" y="456"/>
                    </a:lnTo>
                    <a:lnTo>
                      <a:pt x="1843" y="456"/>
                    </a:lnTo>
                    <a:lnTo>
                      <a:pt x="1883" y="467"/>
                    </a:lnTo>
                    <a:lnTo>
                      <a:pt x="1924" y="489"/>
                    </a:lnTo>
                    <a:lnTo>
                      <a:pt x="1964" y="489"/>
                    </a:lnTo>
                    <a:lnTo>
                      <a:pt x="1914" y="467"/>
                    </a:lnTo>
                    <a:lnTo>
                      <a:pt x="1863" y="467"/>
                    </a:lnTo>
                    <a:lnTo>
                      <a:pt x="1823" y="446"/>
                    </a:lnTo>
                    <a:lnTo>
                      <a:pt x="1783" y="446"/>
                    </a:lnTo>
                    <a:lnTo>
                      <a:pt x="1742" y="446"/>
                    </a:lnTo>
                    <a:lnTo>
                      <a:pt x="1692" y="446"/>
                    </a:lnTo>
                    <a:lnTo>
                      <a:pt x="1652" y="413"/>
                    </a:lnTo>
                    <a:lnTo>
                      <a:pt x="1611" y="402"/>
                    </a:lnTo>
                    <a:lnTo>
                      <a:pt x="1571" y="402"/>
                    </a:lnTo>
                    <a:lnTo>
                      <a:pt x="1531" y="413"/>
                    </a:lnTo>
                    <a:lnTo>
                      <a:pt x="1491" y="402"/>
                    </a:lnTo>
                    <a:lnTo>
                      <a:pt x="1450" y="369"/>
                    </a:lnTo>
                    <a:lnTo>
                      <a:pt x="1410" y="348"/>
                    </a:lnTo>
                    <a:lnTo>
                      <a:pt x="1370" y="348"/>
                    </a:lnTo>
                    <a:lnTo>
                      <a:pt x="1329" y="304"/>
                    </a:lnTo>
                    <a:lnTo>
                      <a:pt x="1289" y="272"/>
                    </a:lnTo>
                    <a:lnTo>
                      <a:pt x="1249" y="261"/>
                    </a:lnTo>
                    <a:lnTo>
                      <a:pt x="1209" y="283"/>
                    </a:lnTo>
                    <a:lnTo>
                      <a:pt x="1128" y="196"/>
                    </a:lnTo>
                    <a:lnTo>
                      <a:pt x="1047" y="130"/>
                    </a:lnTo>
                    <a:lnTo>
                      <a:pt x="1007" y="120"/>
                    </a:lnTo>
                    <a:lnTo>
                      <a:pt x="927" y="130"/>
                    </a:lnTo>
                    <a:lnTo>
                      <a:pt x="917" y="185"/>
                    </a:lnTo>
                    <a:lnTo>
                      <a:pt x="886" y="228"/>
                    </a:lnTo>
                    <a:lnTo>
                      <a:pt x="846" y="239"/>
                    </a:lnTo>
                    <a:lnTo>
                      <a:pt x="806" y="228"/>
                    </a:lnTo>
                    <a:lnTo>
                      <a:pt x="765" y="206"/>
                    </a:lnTo>
                    <a:lnTo>
                      <a:pt x="725" y="196"/>
                    </a:lnTo>
                    <a:lnTo>
                      <a:pt x="675" y="152"/>
                    </a:lnTo>
                    <a:lnTo>
                      <a:pt x="624" y="152"/>
                    </a:lnTo>
                    <a:lnTo>
                      <a:pt x="584" y="141"/>
                    </a:lnTo>
                    <a:lnTo>
                      <a:pt x="544" y="109"/>
                    </a:lnTo>
                    <a:lnTo>
                      <a:pt x="483" y="109"/>
                    </a:lnTo>
                    <a:lnTo>
                      <a:pt x="443" y="109"/>
                    </a:lnTo>
                    <a:lnTo>
                      <a:pt x="403" y="109"/>
                    </a:lnTo>
                    <a:lnTo>
                      <a:pt x="353" y="76"/>
                    </a:lnTo>
                    <a:lnTo>
                      <a:pt x="312" y="65"/>
                    </a:lnTo>
                    <a:lnTo>
                      <a:pt x="262" y="87"/>
                    </a:lnTo>
                    <a:lnTo>
                      <a:pt x="222" y="87"/>
                    </a:lnTo>
                    <a:lnTo>
                      <a:pt x="181" y="43"/>
                    </a:lnTo>
                    <a:lnTo>
                      <a:pt x="141" y="33"/>
                    </a:lnTo>
                    <a:lnTo>
                      <a:pt x="101" y="33"/>
                    </a:lnTo>
                    <a:lnTo>
                      <a:pt x="60" y="43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eaLnBrk="1" hangingPunct="1"/>
                <a:endParaRPr kumimoji="0"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auto">
              <a:xfrm>
                <a:off x="4384" y="399"/>
                <a:ext cx="1042" cy="1764"/>
              </a:xfrm>
              <a:custGeom>
                <a:avLst/>
                <a:gdLst>
                  <a:gd name="T0" fmla="*/ 977 w 1042"/>
                  <a:gd name="T1" fmla="*/ 76 h 1764"/>
                  <a:gd name="T2" fmla="*/ 907 w 1042"/>
                  <a:gd name="T3" fmla="*/ 152 h 1764"/>
                  <a:gd name="T4" fmla="*/ 826 w 1042"/>
                  <a:gd name="T5" fmla="*/ 131 h 1764"/>
                  <a:gd name="T6" fmla="*/ 745 w 1042"/>
                  <a:gd name="T7" fmla="*/ 152 h 1764"/>
                  <a:gd name="T8" fmla="*/ 685 w 1042"/>
                  <a:gd name="T9" fmla="*/ 229 h 1764"/>
                  <a:gd name="T10" fmla="*/ 604 w 1042"/>
                  <a:gd name="T11" fmla="*/ 250 h 1764"/>
                  <a:gd name="T12" fmla="*/ 524 w 1042"/>
                  <a:gd name="T13" fmla="*/ 283 h 1764"/>
                  <a:gd name="T14" fmla="*/ 443 w 1042"/>
                  <a:gd name="T15" fmla="*/ 348 h 1764"/>
                  <a:gd name="T16" fmla="*/ 383 w 1042"/>
                  <a:gd name="T17" fmla="*/ 435 h 1764"/>
                  <a:gd name="T18" fmla="*/ 343 w 1042"/>
                  <a:gd name="T19" fmla="*/ 511 h 1764"/>
                  <a:gd name="T20" fmla="*/ 302 w 1042"/>
                  <a:gd name="T21" fmla="*/ 599 h 1764"/>
                  <a:gd name="T22" fmla="*/ 222 w 1042"/>
                  <a:gd name="T23" fmla="*/ 599 h 1764"/>
                  <a:gd name="T24" fmla="*/ 141 w 1042"/>
                  <a:gd name="T25" fmla="*/ 653 h 1764"/>
                  <a:gd name="T26" fmla="*/ 60 w 1042"/>
                  <a:gd name="T27" fmla="*/ 653 h 1764"/>
                  <a:gd name="T28" fmla="*/ 0 w 1042"/>
                  <a:gd name="T29" fmla="*/ 707 h 1764"/>
                  <a:gd name="T30" fmla="*/ 81 w 1042"/>
                  <a:gd name="T31" fmla="*/ 729 h 1764"/>
                  <a:gd name="T32" fmla="*/ 141 w 1042"/>
                  <a:gd name="T33" fmla="*/ 816 h 1764"/>
                  <a:gd name="T34" fmla="*/ 222 w 1042"/>
                  <a:gd name="T35" fmla="*/ 816 h 1764"/>
                  <a:gd name="T36" fmla="*/ 302 w 1042"/>
                  <a:gd name="T37" fmla="*/ 860 h 1764"/>
                  <a:gd name="T38" fmla="*/ 383 w 1042"/>
                  <a:gd name="T39" fmla="*/ 914 h 1764"/>
                  <a:gd name="T40" fmla="*/ 463 w 1042"/>
                  <a:gd name="T41" fmla="*/ 914 h 1764"/>
                  <a:gd name="T42" fmla="*/ 524 w 1042"/>
                  <a:gd name="T43" fmla="*/ 882 h 1764"/>
                  <a:gd name="T44" fmla="*/ 584 w 1042"/>
                  <a:gd name="T45" fmla="*/ 816 h 1764"/>
                  <a:gd name="T46" fmla="*/ 655 w 1042"/>
                  <a:gd name="T47" fmla="*/ 784 h 1764"/>
                  <a:gd name="T48" fmla="*/ 705 w 1042"/>
                  <a:gd name="T49" fmla="*/ 871 h 1764"/>
                  <a:gd name="T50" fmla="*/ 735 w 1042"/>
                  <a:gd name="T51" fmla="*/ 958 h 1764"/>
                  <a:gd name="T52" fmla="*/ 796 w 1042"/>
                  <a:gd name="T53" fmla="*/ 1088 h 1764"/>
                  <a:gd name="T54" fmla="*/ 846 w 1042"/>
                  <a:gd name="T55" fmla="*/ 1186 h 1764"/>
                  <a:gd name="T56" fmla="*/ 876 w 1042"/>
                  <a:gd name="T57" fmla="*/ 1273 h 1764"/>
                  <a:gd name="T58" fmla="*/ 907 w 1042"/>
                  <a:gd name="T59" fmla="*/ 1360 h 1764"/>
                  <a:gd name="T60" fmla="*/ 917 w 1042"/>
                  <a:gd name="T61" fmla="*/ 1447 h 1764"/>
                  <a:gd name="T62" fmla="*/ 957 w 1042"/>
                  <a:gd name="T63" fmla="*/ 1534 h 1764"/>
                  <a:gd name="T64" fmla="*/ 977 w 1042"/>
                  <a:gd name="T65" fmla="*/ 1622 h 1764"/>
                  <a:gd name="T66" fmla="*/ 1017 w 1042"/>
                  <a:gd name="T67" fmla="*/ 1709 h 1764"/>
                  <a:gd name="T68" fmla="*/ 1041 w 1042"/>
                  <a:gd name="T69" fmla="*/ 1763 h 1764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1042" h="1764">
                    <a:moveTo>
                      <a:pt x="1038" y="0"/>
                    </a:moveTo>
                    <a:lnTo>
                      <a:pt x="977" y="76"/>
                    </a:lnTo>
                    <a:lnTo>
                      <a:pt x="937" y="109"/>
                    </a:lnTo>
                    <a:lnTo>
                      <a:pt x="907" y="152"/>
                    </a:lnTo>
                    <a:lnTo>
                      <a:pt x="866" y="131"/>
                    </a:lnTo>
                    <a:lnTo>
                      <a:pt x="826" y="131"/>
                    </a:lnTo>
                    <a:lnTo>
                      <a:pt x="786" y="131"/>
                    </a:lnTo>
                    <a:lnTo>
                      <a:pt x="745" y="152"/>
                    </a:lnTo>
                    <a:lnTo>
                      <a:pt x="725" y="196"/>
                    </a:lnTo>
                    <a:lnTo>
                      <a:pt x="685" y="229"/>
                    </a:lnTo>
                    <a:lnTo>
                      <a:pt x="645" y="229"/>
                    </a:lnTo>
                    <a:lnTo>
                      <a:pt x="604" y="250"/>
                    </a:lnTo>
                    <a:lnTo>
                      <a:pt x="564" y="283"/>
                    </a:lnTo>
                    <a:lnTo>
                      <a:pt x="524" y="283"/>
                    </a:lnTo>
                    <a:lnTo>
                      <a:pt x="484" y="305"/>
                    </a:lnTo>
                    <a:lnTo>
                      <a:pt x="443" y="348"/>
                    </a:lnTo>
                    <a:lnTo>
                      <a:pt x="413" y="392"/>
                    </a:lnTo>
                    <a:lnTo>
                      <a:pt x="383" y="435"/>
                    </a:lnTo>
                    <a:lnTo>
                      <a:pt x="343" y="446"/>
                    </a:lnTo>
                    <a:lnTo>
                      <a:pt x="343" y="511"/>
                    </a:lnTo>
                    <a:lnTo>
                      <a:pt x="332" y="555"/>
                    </a:lnTo>
                    <a:lnTo>
                      <a:pt x="302" y="599"/>
                    </a:lnTo>
                    <a:lnTo>
                      <a:pt x="262" y="609"/>
                    </a:lnTo>
                    <a:lnTo>
                      <a:pt x="222" y="599"/>
                    </a:lnTo>
                    <a:lnTo>
                      <a:pt x="181" y="609"/>
                    </a:lnTo>
                    <a:lnTo>
                      <a:pt x="141" y="653"/>
                    </a:lnTo>
                    <a:lnTo>
                      <a:pt x="101" y="664"/>
                    </a:lnTo>
                    <a:lnTo>
                      <a:pt x="60" y="653"/>
                    </a:lnTo>
                    <a:lnTo>
                      <a:pt x="20" y="664"/>
                    </a:lnTo>
                    <a:lnTo>
                      <a:pt x="0" y="707"/>
                    </a:lnTo>
                    <a:lnTo>
                      <a:pt x="40" y="729"/>
                    </a:lnTo>
                    <a:lnTo>
                      <a:pt x="81" y="729"/>
                    </a:lnTo>
                    <a:lnTo>
                      <a:pt x="121" y="773"/>
                    </a:lnTo>
                    <a:lnTo>
                      <a:pt x="141" y="816"/>
                    </a:lnTo>
                    <a:lnTo>
                      <a:pt x="181" y="816"/>
                    </a:lnTo>
                    <a:lnTo>
                      <a:pt x="222" y="816"/>
                    </a:lnTo>
                    <a:lnTo>
                      <a:pt x="262" y="827"/>
                    </a:lnTo>
                    <a:lnTo>
                      <a:pt x="302" y="860"/>
                    </a:lnTo>
                    <a:lnTo>
                      <a:pt x="343" y="903"/>
                    </a:lnTo>
                    <a:lnTo>
                      <a:pt x="383" y="914"/>
                    </a:lnTo>
                    <a:lnTo>
                      <a:pt x="423" y="914"/>
                    </a:lnTo>
                    <a:lnTo>
                      <a:pt x="463" y="914"/>
                    </a:lnTo>
                    <a:lnTo>
                      <a:pt x="504" y="925"/>
                    </a:lnTo>
                    <a:lnTo>
                      <a:pt x="524" y="882"/>
                    </a:lnTo>
                    <a:lnTo>
                      <a:pt x="544" y="838"/>
                    </a:lnTo>
                    <a:lnTo>
                      <a:pt x="584" y="816"/>
                    </a:lnTo>
                    <a:lnTo>
                      <a:pt x="615" y="773"/>
                    </a:lnTo>
                    <a:lnTo>
                      <a:pt x="655" y="784"/>
                    </a:lnTo>
                    <a:lnTo>
                      <a:pt x="675" y="827"/>
                    </a:lnTo>
                    <a:lnTo>
                      <a:pt x="705" y="871"/>
                    </a:lnTo>
                    <a:lnTo>
                      <a:pt x="715" y="914"/>
                    </a:lnTo>
                    <a:lnTo>
                      <a:pt x="735" y="958"/>
                    </a:lnTo>
                    <a:lnTo>
                      <a:pt x="776" y="1045"/>
                    </a:lnTo>
                    <a:lnTo>
                      <a:pt x="796" y="1088"/>
                    </a:lnTo>
                    <a:lnTo>
                      <a:pt x="796" y="1132"/>
                    </a:lnTo>
                    <a:lnTo>
                      <a:pt x="846" y="1186"/>
                    </a:lnTo>
                    <a:lnTo>
                      <a:pt x="876" y="1230"/>
                    </a:lnTo>
                    <a:lnTo>
                      <a:pt x="876" y="1273"/>
                    </a:lnTo>
                    <a:lnTo>
                      <a:pt x="887" y="1317"/>
                    </a:lnTo>
                    <a:lnTo>
                      <a:pt x="907" y="1360"/>
                    </a:lnTo>
                    <a:lnTo>
                      <a:pt x="917" y="1404"/>
                    </a:lnTo>
                    <a:lnTo>
                      <a:pt x="917" y="1447"/>
                    </a:lnTo>
                    <a:lnTo>
                      <a:pt x="917" y="1491"/>
                    </a:lnTo>
                    <a:lnTo>
                      <a:pt x="957" y="1534"/>
                    </a:lnTo>
                    <a:lnTo>
                      <a:pt x="977" y="1578"/>
                    </a:lnTo>
                    <a:lnTo>
                      <a:pt x="977" y="1622"/>
                    </a:lnTo>
                    <a:lnTo>
                      <a:pt x="1017" y="1665"/>
                    </a:lnTo>
                    <a:lnTo>
                      <a:pt x="1017" y="1709"/>
                    </a:lnTo>
                    <a:lnTo>
                      <a:pt x="1038" y="1748"/>
                    </a:lnTo>
                    <a:lnTo>
                      <a:pt x="1041" y="1763"/>
                    </a:lnTo>
                    <a:lnTo>
                      <a:pt x="1038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eaLnBrk="1" hangingPunct="1"/>
                <a:endParaRPr kumimoji="0"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13" name="Freeform 9"/>
              <p:cNvSpPr>
                <a:spLocks/>
              </p:cNvSpPr>
              <p:nvPr/>
            </p:nvSpPr>
            <p:spPr bwMode="auto">
              <a:xfrm>
                <a:off x="502" y="1226"/>
                <a:ext cx="4882" cy="1403"/>
              </a:xfrm>
              <a:custGeom>
                <a:avLst/>
                <a:gdLst>
                  <a:gd name="T0" fmla="*/ 151 w 4882"/>
                  <a:gd name="T1" fmla="*/ 54 h 1403"/>
                  <a:gd name="T2" fmla="*/ 282 w 4882"/>
                  <a:gd name="T3" fmla="*/ 250 h 1403"/>
                  <a:gd name="T4" fmla="*/ 524 w 4882"/>
                  <a:gd name="T5" fmla="*/ 261 h 1403"/>
                  <a:gd name="T6" fmla="*/ 686 w 4882"/>
                  <a:gd name="T7" fmla="*/ 467 h 1403"/>
                  <a:gd name="T8" fmla="*/ 766 w 4882"/>
                  <a:gd name="T9" fmla="*/ 706 h 1403"/>
                  <a:gd name="T10" fmla="*/ 918 w 4882"/>
                  <a:gd name="T11" fmla="*/ 739 h 1403"/>
                  <a:gd name="T12" fmla="*/ 1008 w 4882"/>
                  <a:gd name="T13" fmla="*/ 815 h 1403"/>
                  <a:gd name="T14" fmla="*/ 1210 w 4882"/>
                  <a:gd name="T15" fmla="*/ 869 h 1403"/>
                  <a:gd name="T16" fmla="*/ 1331 w 4882"/>
                  <a:gd name="T17" fmla="*/ 772 h 1403"/>
                  <a:gd name="T18" fmla="*/ 1412 w 4882"/>
                  <a:gd name="T19" fmla="*/ 565 h 1403"/>
                  <a:gd name="T20" fmla="*/ 1291 w 4882"/>
                  <a:gd name="T21" fmla="*/ 359 h 1403"/>
                  <a:gd name="T22" fmla="*/ 1412 w 4882"/>
                  <a:gd name="T23" fmla="*/ 163 h 1403"/>
                  <a:gd name="T24" fmla="*/ 1603 w 4882"/>
                  <a:gd name="T25" fmla="*/ 206 h 1403"/>
                  <a:gd name="T26" fmla="*/ 1785 w 4882"/>
                  <a:gd name="T27" fmla="*/ 250 h 1403"/>
                  <a:gd name="T28" fmla="*/ 1967 w 4882"/>
                  <a:gd name="T29" fmla="*/ 250 h 1403"/>
                  <a:gd name="T30" fmla="*/ 2088 w 4882"/>
                  <a:gd name="T31" fmla="*/ 217 h 1403"/>
                  <a:gd name="T32" fmla="*/ 2219 w 4882"/>
                  <a:gd name="T33" fmla="*/ 120 h 1403"/>
                  <a:gd name="T34" fmla="*/ 2420 w 4882"/>
                  <a:gd name="T35" fmla="*/ 261 h 1403"/>
                  <a:gd name="T36" fmla="*/ 2612 w 4882"/>
                  <a:gd name="T37" fmla="*/ 348 h 1403"/>
                  <a:gd name="T38" fmla="*/ 2783 w 4882"/>
                  <a:gd name="T39" fmla="*/ 478 h 1403"/>
                  <a:gd name="T40" fmla="*/ 2985 w 4882"/>
                  <a:gd name="T41" fmla="*/ 576 h 1403"/>
                  <a:gd name="T42" fmla="*/ 3177 w 4882"/>
                  <a:gd name="T43" fmla="*/ 652 h 1403"/>
                  <a:gd name="T44" fmla="*/ 3378 w 4882"/>
                  <a:gd name="T45" fmla="*/ 772 h 1403"/>
                  <a:gd name="T46" fmla="*/ 3580 w 4882"/>
                  <a:gd name="T47" fmla="*/ 706 h 1403"/>
                  <a:gd name="T48" fmla="*/ 3782 w 4882"/>
                  <a:gd name="T49" fmla="*/ 772 h 1403"/>
                  <a:gd name="T50" fmla="*/ 3983 w 4882"/>
                  <a:gd name="T51" fmla="*/ 706 h 1403"/>
                  <a:gd name="T52" fmla="*/ 4195 w 4882"/>
                  <a:gd name="T53" fmla="*/ 696 h 1403"/>
                  <a:gd name="T54" fmla="*/ 4397 w 4882"/>
                  <a:gd name="T55" fmla="*/ 783 h 1403"/>
                  <a:gd name="T56" fmla="*/ 4599 w 4882"/>
                  <a:gd name="T57" fmla="*/ 783 h 1403"/>
                  <a:gd name="T58" fmla="*/ 4800 w 4882"/>
                  <a:gd name="T59" fmla="*/ 761 h 1403"/>
                  <a:gd name="T60" fmla="*/ 4760 w 4882"/>
                  <a:gd name="T61" fmla="*/ 848 h 1403"/>
                  <a:gd name="T62" fmla="*/ 4498 w 4882"/>
                  <a:gd name="T63" fmla="*/ 924 h 1403"/>
                  <a:gd name="T64" fmla="*/ 4296 w 4882"/>
                  <a:gd name="T65" fmla="*/ 978 h 1403"/>
                  <a:gd name="T66" fmla="*/ 4276 w 4882"/>
                  <a:gd name="T67" fmla="*/ 1130 h 1403"/>
                  <a:gd name="T68" fmla="*/ 4165 w 4882"/>
                  <a:gd name="T69" fmla="*/ 1293 h 1403"/>
                  <a:gd name="T70" fmla="*/ 3933 w 4882"/>
                  <a:gd name="T71" fmla="*/ 1337 h 1403"/>
                  <a:gd name="T72" fmla="*/ 3620 w 4882"/>
                  <a:gd name="T73" fmla="*/ 1185 h 1403"/>
                  <a:gd name="T74" fmla="*/ 3409 w 4882"/>
                  <a:gd name="T75" fmla="*/ 1011 h 1403"/>
                  <a:gd name="T76" fmla="*/ 3177 w 4882"/>
                  <a:gd name="T77" fmla="*/ 978 h 1403"/>
                  <a:gd name="T78" fmla="*/ 2955 w 4882"/>
                  <a:gd name="T79" fmla="*/ 859 h 1403"/>
                  <a:gd name="T80" fmla="*/ 2703 w 4882"/>
                  <a:gd name="T81" fmla="*/ 848 h 1403"/>
                  <a:gd name="T82" fmla="*/ 2471 w 4882"/>
                  <a:gd name="T83" fmla="*/ 924 h 1403"/>
                  <a:gd name="T84" fmla="*/ 2239 w 4882"/>
                  <a:gd name="T85" fmla="*/ 859 h 1403"/>
                  <a:gd name="T86" fmla="*/ 2027 w 4882"/>
                  <a:gd name="T87" fmla="*/ 772 h 1403"/>
                  <a:gd name="T88" fmla="*/ 1926 w 4882"/>
                  <a:gd name="T89" fmla="*/ 946 h 1403"/>
                  <a:gd name="T90" fmla="*/ 1916 w 4882"/>
                  <a:gd name="T91" fmla="*/ 1163 h 1403"/>
                  <a:gd name="T92" fmla="*/ 1805 w 4882"/>
                  <a:gd name="T93" fmla="*/ 1359 h 1403"/>
                  <a:gd name="T94" fmla="*/ 1593 w 4882"/>
                  <a:gd name="T95" fmla="*/ 1402 h 1403"/>
                  <a:gd name="T96" fmla="*/ 1382 w 4882"/>
                  <a:gd name="T97" fmla="*/ 1326 h 1403"/>
                  <a:gd name="T98" fmla="*/ 1180 w 4882"/>
                  <a:gd name="T99" fmla="*/ 1239 h 1403"/>
                  <a:gd name="T100" fmla="*/ 978 w 4882"/>
                  <a:gd name="T101" fmla="*/ 1217 h 1403"/>
                  <a:gd name="T102" fmla="*/ 777 w 4882"/>
                  <a:gd name="T103" fmla="*/ 1337 h 1403"/>
                  <a:gd name="T104" fmla="*/ 625 w 4882"/>
                  <a:gd name="T105" fmla="*/ 1250 h 1403"/>
                  <a:gd name="T106" fmla="*/ 504 w 4882"/>
                  <a:gd name="T107" fmla="*/ 1087 h 1403"/>
                  <a:gd name="T108" fmla="*/ 373 w 4882"/>
                  <a:gd name="T109" fmla="*/ 902 h 1403"/>
                  <a:gd name="T110" fmla="*/ 182 w 4882"/>
                  <a:gd name="T111" fmla="*/ 783 h 1403"/>
                  <a:gd name="T112" fmla="*/ 121 w 4882"/>
                  <a:gd name="T113" fmla="*/ 598 h 1403"/>
                  <a:gd name="T114" fmla="*/ 61 w 4882"/>
                  <a:gd name="T115" fmla="*/ 413 h 1403"/>
                  <a:gd name="T116" fmla="*/ 61 w 4882"/>
                  <a:gd name="T117" fmla="*/ 196 h 1403"/>
                  <a:gd name="T118" fmla="*/ 0 w 4882"/>
                  <a:gd name="T119" fmla="*/ 0 h 1403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4882" h="1403">
                    <a:moveTo>
                      <a:pt x="0" y="0"/>
                    </a:moveTo>
                    <a:lnTo>
                      <a:pt x="40" y="22"/>
                    </a:lnTo>
                    <a:lnTo>
                      <a:pt x="81" y="33"/>
                    </a:lnTo>
                    <a:lnTo>
                      <a:pt x="121" y="11"/>
                    </a:lnTo>
                    <a:lnTo>
                      <a:pt x="151" y="54"/>
                    </a:lnTo>
                    <a:lnTo>
                      <a:pt x="192" y="76"/>
                    </a:lnTo>
                    <a:lnTo>
                      <a:pt x="222" y="120"/>
                    </a:lnTo>
                    <a:lnTo>
                      <a:pt x="242" y="163"/>
                    </a:lnTo>
                    <a:lnTo>
                      <a:pt x="252" y="206"/>
                    </a:lnTo>
                    <a:lnTo>
                      <a:pt x="282" y="250"/>
                    </a:lnTo>
                    <a:lnTo>
                      <a:pt x="323" y="272"/>
                    </a:lnTo>
                    <a:lnTo>
                      <a:pt x="363" y="272"/>
                    </a:lnTo>
                    <a:lnTo>
                      <a:pt x="403" y="250"/>
                    </a:lnTo>
                    <a:lnTo>
                      <a:pt x="484" y="250"/>
                    </a:lnTo>
                    <a:lnTo>
                      <a:pt x="524" y="261"/>
                    </a:lnTo>
                    <a:lnTo>
                      <a:pt x="565" y="304"/>
                    </a:lnTo>
                    <a:lnTo>
                      <a:pt x="595" y="348"/>
                    </a:lnTo>
                    <a:lnTo>
                      <a:pt x="635" y="380"/>
                    </a:lnTo>
                    <a:lnTo>
                      <a:pt x="666" y="424"/>
                    </a:lnTo>
                    <a:lnTo>
                      <a:pt x="686" y="467"/>
                    </a:lnTo>
                    <a:lnTo>
                      <a:pt x="686" y="511"/>
                    </a:lnTo>
                    <a:lnTo>
                      <a:pt x="686" y="554"/>
                    </a:lnTo>
                    <a:lnTo>
                      <a:pt x="706" y="609"/>
                    </a:lnTo>
                    <a:lnTo>
                      <a:pt x="726" y="663"/>
                    </a:lnTo>
                    <a:lnTo>
                      <a:pt x="766" y="706"/>
                    </a:lnTo>
                    <a:lnTo>
                      <a:pt x="807" y="717"/>
                    </a:lnTo>
                    <a:lnTo>
                      <a:pt x="847" y="674"/>
                    </a:lnTo>
                    <a:lnTo>
                      <a:pt x="887" y="652"/>
                    </a:lnTo>
                    <a:lnTo>
                      <a:pt x="908" y="696"/>
                    </a:lnTo>
                    <a:lnTo>
                      <a:pt x="918" y="739"/>
                    </a:lnTo>
                    <a:lnTo>
                      <a:pt x="898" y="783"/>
                    </a:lnTo>
                    <a:lnTo>
                      <a:pt x="887" y="826"/>
                    </a:lnTo>
                    <a:lnTo>
                      <a:pt x="928" y="869"/>
                    </a:lnTo>
                    <a:lnTo>
                      <a:pt x="968" y="848"/>
                    </a:lnTo>
                    <a:lnTo>
                      <a:pt x="1008" y="815"/>
                    </a:lnTo>
                    <a:lnTo>
                      <a:pt x="1049" y="826"/>
                    </a:lnTo>
                    <a:lnTo>
                      <a:pt x="1089" y="848"/>
                    </a:lnTo>
                    <a:lnTo>
                      <a:pt x="1129" y="848"/>
                    </a:lnTo>
                    <a:lnTo>
                      <a:pt x="1170" y="859"/>
                    </a:lnTo>
                    <a:lnTo>
                      <a:pt x="1210" y="869"/>
                    </a:lnTo>
                    <a:lnTo>
                      <a:pt x="1220" y="826"/>
                    </a:lnTo>
                    <a:lnTo>
                      <a:pt x="1261" y="815"/>
                    </a:lnTo>
                    <a:lnTo>
                      <a:pt x="1301" y="826"/>
                    </a:lnTo>
                    <a:lnTo>
                      <a:pt x="1341" y="815"/>
                    </a:lnTo>
                    <a:lnTo>
                      <a:pt x="1331" y="772"/>
                    </a:lnTo>
                    <a:lnTo>
                      <a:pt x="1331" y="728"/>
                    </a:lnTo>
                    <a:lnTo>
                      <a:pt x="1372" y="696"/>
                    </a:lnTo>
                    <a:lnTo>
                      <a:pt x="1392" y="652"/>
                    </a:lnTo>
                    <a:lnTo>
                      <a:pt x="1382" y="609"/>
                    </a:lnTo>
                    <a:lnTo>
                      <a:pt x="1412" y="565"/>
                    </a:lnTo>
                    <a:lnTo>
                      <a:pt x="1412" y="522"/>
                    </a:lnTo>
                    <a:lnTo>
                      <a:pt x="1372" y="500"/>
                    </a:lnTo>
                    <a:lnTo>
                      <a:pt x="1331" y="446"/>
                    </a:lnTo>
                    <a:lnTo>
                      <a:pt x="1301" y="402"/>
                    </a:lnTo>
                    <a:lnTo>
                      <a:pt x="1291" y="359"/>
                    </a:lnTo>
                    <a:lnTo>
                      <a:pt x="1291" y="315"/>
                    </a:lnTo>
                    <a:lnTo>
                      <a:pt x="1301" y="272"/>
                    </a:lnTo>
                    <a:lnTo>
                      <a:pt x="1341" y="228"/>
                    </a:lnTo>
                    <a:lnTo>
                      <a:pt x="1372" y="185"/>
                    </a:lnTo>
                    <a:lnTo>
                      <a:pt x="1412" y="163"/>
                    </a:lnTo>
                    <a:lnTo>
                      <a:pt x="1442" y="206"/>
                    </a:lnTo>
                    <a:lnTo>
                      <a:pt x="1482" y="217"/>
                    </a:lnTo>
                    <a:lnTo>
                      <a:pt x="1523" y="206"/>
                    </a:lnTo>
                    <a:lnTo>
                      <a:pt x="1563" y="206"/>
                    </a:lnTo>
                    <a:lnTo>
                      <a:pt x="1603" y="206"/>
                    </a:lnTo>
                    <a:lnTo>
                      <a:pt x="1654" y="196"/>
                    </a:lnTo>
                    <a:lnTo>
                      <a:pt x="1694" y="185"/>
                    </a:lnTo>
                    <a:lnTo>
                      <a:pt x="1735" y="185"/>
                    </a:lnTo>
                    <a:lnTo>
                      <a:pt x="1775" y="206"/>
                    </a:lnTo>
                    <a:lnTo>
                      <a:pt x="1785" y="250"/>
                    </a:lnTo>
                    <a:lnTo>
                      <a:pt x="1825" y="250"/>
                    </a:lnTo>
                    <a:lnTo>
                      <a:pt x="1866" y="283"/>
                    </a:lnTo>
                    <a:lnTo>
                      <a:pt x="1906" y="315"/>
                    </a:lnTo>
                    <a:lnTo>
                      <a:pt x="1946" y="293"/>
                    </a:lnTo>
                    <a:lnTo>
                      <a:pt x="1967" y="250"/>
                    </a:lnTo>
                    <a:lnTo>
                      <a:pt x="1977" y="206"/>
                    </a:lnTo>
                    <a:lnTo>
                      <a:pt x="1997" y="163"/>
                    </a:lnTo>
                    <a:lnTo>
                      <a:pt x="2037" y="152"/>
                    </a:lnTo>
                    <a:lnTo>
                      <a:pt x="2047" y="196"/>
                    </a:lnTo>
                    <a:lnTo>
                      <a:pt x="2088" y="217"/>
                    </a:lnTo>
                    <a:lnTo>
                      <a:pt x="2128" y="217"/>
                    </a:lnTo>
                    <a:lnTo>
                      <a:pt x="2138" y="174"/>
                    </a:lnTo>
                    <a:lnTo>
                      <a:pt x="2138" y="130"/>
                    </a:lnTo>
                    <a:lnTo>
                      <a:pt x="2178" y="120"/>
                    </a:lnTo>
                    <a:lnTo>
                      <a:pt x="2219" y="120"/>
                    </a:lnTo>
                    <a:lnTo>
                      <a:pt x="2259" y="163"/>
                    </a:lnTo>
                    <a:lnTo>
                      <a:pt x="2299" y="196"/>
                    </a:lnTo>
                    <a:lnTo>
                      <a:pt x="2340" y="196"/>
                    </a:lnTo>
                    <a:lnTo>
                      <a:pt x="2380" y="217"/>
                    </a:lnTo>
                    <a:lnTo>
                      <a:pt x="2420" y="261"/>
                    </a:lnTo>
                    <a:lnTo>
                      <a:pt x="2451" y="304"/>
                    </a:lnTo>
                    <a:lnTo>
                      <a:pt x="2491" y="337"/>
                    </a:lnTo>
                    <a:lnTo>
                      <a:pt x="2531" y="348"/>
                    </a:lnTo>
                    <a:lnTo>
                      <a:pt x="2572" y="348"/>
                    </a:lnTo>
                    <a:lnTo>
                      <a:pt x="2612" y="348"/>
                    </a:lnTo>
                    <a:lnTo>
                      <a:pt x="2652" y="359"/>
                    </a:lnTo>
                    <a:lnTo>
                      <a:pt x="2693" y="370"/>
                    </a:lnTo>
                    <a:lnTo>
                      <a:pt x="2733" y="391"/>
                    </a:lnTo>
                    <a:lnTo>
                      <a:pt x="2773" y="435"/>
                    </a:lnTo>
                    <a:lnTo>
                      <a:pt x="2783" y="478"/>
                    </a:lnTo>
                    <a:lnTo>
                      <a:pt x="2804" y="522"/>
                    </a:lnTo>
                    <a:lnTo>
                      <a:pt x="2854" y="565"/>
                    </a:lnTo>
                    <a:lnTo>
                      <a:pt x="2894" y="576"/>
                    </a:lnTo>
                    <a:lnTo>
                      <a:pt x="2945" y="576"/>
                    </a:lnTo>
                    <a:lnTo>
                      <a:pt x="2985" y="576"/>
                    </a:lnTo>
                    <a:lnTo>
                      <a:pt x="3025" y="576"/>
                    </a:lnTo>
                    <a:lnTo>
                      <a:pt x="3066" y="576"/>
                    </a:lnTo>
                    <a:lnTo>
                      <a:pt x="3106" y="587"/>
                    </a:lnTo>
                    <a:lnTo>
                      <a:pt x="3146" y="609"/>
                    </a:lnTo>
                    <a:lnTo>
                      <a:pt x="3177" y="652"/>
                    </a:lnTo>
                    <a:lnTo>
                      <a:pt x="3217" y="685"/>
                    </a:lnTo>
                    <a:lnTo>
                      <a:pt x="3257" y="696"/>
                    </a:lnTo>
                    <a:lnTo>
                      <a:pt x="3298" y="728"/>
                    </a:lnTo>
                    <a:lnTo>
                      <a:pt x="3338" y="772"/>
                    </a:lnTo>
                    <a:lnTo>
                      <a:pt x="3378" y="772"/>
                    </a:lnTo>
                    <a:lnTo>
                      <a:pt x="3419" y="772"/>
                    </a:lnTo>
                    <a:lnTo>
                      <a:pt x="3469" y="761"/>
                    </a:lnTo>
                    <a:lnTo>
                      <a:pt x="3509" y="761"/>
                    </a:lnTo>
                    <a:lnTo>
                      <a:pt x="3540" y="717"/>
                    </a:lnTo>
                    <a:lnTo>
                      <a:pt x="3580" y="706"/>
                    </a:lnTo>
                    <a:lnTo>
                      <a:pt x="3620" y="706"/>
                    </a:lnTo>
                    <a:lnTo>
                      <a:pt x="3661" y="706"/>
                    </a:lnTo>
                    <a:lnTo>
                      <a:pt x="3701" y="750"/>
                    </a:lnTo>
                    <a:lnTo>
                      <a:pt x="3741" y="772"/>
                    </a:lnTo>
                    <a:lnTo>
                      <a:pt x="3782" y="772"/>
                    </a:lnTo>
                    <a:lnTo>
                      <a:pt x="3822" y="761"/>
                    </a:lnTo>
                    <a:lnTo>
                      <a:pt x="3862" y="739"/>
                    </a:lnTo>
                    <a:lnTo>
                      <a:pt x="3903" y="717"/>
                    </a:lnTo>
                    <a:lnTo>
                      <a:pt x="3943" y="706"/>
                    </a:lnTo>
                    <a:lnTo>
                      <a:pt x="3983" y="706"/>
                    </a:lnTo>
                    <a:lnTo>
                      <a:pt x="4034" y="706"/>
                    </a:lnTo>
                    <a:lnTo>
                      <a:pt x="4074" y="696"/>
                    </a:lnTo>
                    <a:lnTo>
                      <a:pt x="4115" y="696"/>
                    </a:lnTo>
                    <a:lnTo>
                      <a:pt x="4155" y="696"/>
                    </a:lnTo>
                    <a:lnTo>
                      <a:pt x="4195" y="696"/>
                    </a:lnTo>
                    <a:lnTo>
                      <a:pt x="4236" y="717"/>
                    </a:lnTo>
                    <a:lnTo>
                      <a:pt x="4276" y="750"/>
                    </a:lnTo>
                    <a:lnTo>
                      <a:pt x="4316" y="772"/>
                    </a:lnTo>
                    <a:lnTo>
                      <a:pt x="4357" y="783"/>
                    </a:lnTo>
                    <a:lnTo>
                      <a:pt x="4397" y="783"/>
                    </a:lnTo>
                    <a:lnTo>
                      <a:pt x="4437" y="783"/>
                    </a:lnTo>
                    <a:lnTo>
                      <a:pt x="4478" y="783"/>
                    </a:lnTo>
                    <a:lnTo>
                      <a:pt x="4518" y="783"/>
                    </a:lnTo>
                    <a:lnTo>
                      <a:pt x="4558" y="783"/>
                    </a:lnTo>
                    <a:lnTo>
                      <a:pt x="4599" y="783"/>
                    </a:lnTo>
                    <a:lnTo>
                      <a:pt x="4639" y="783"/>
                    </a:lnTo>
                    <a:lnTo>
                      <a:pt x="4679" y="772"/>
                    </a:lnTo>
                    <a:lnTo>
                      <a:pt x="4720" y="761"/>
                    </a:lnTo>
                    <a:lnTo>
                      <a:pt x="4760" y="761"/>
                    </a:lnTo>
                    <a:lnTo>
                      <a:pt x="4800" y="761"/>
                    </a:lnTo>
                    <a:lnTo>
                      <a:pt x="4841" y="772"/>
                    </a:lnTo>
                    <a:lnTo>
                      <a:pt x="4881" y="772"/>
                    </a:lnTo>
                    <a:lnTo>
                      <a:pt x="4841" y="815"/>
                    </a:lnTo>
                    <a:lnTo>
                      <a:pt x="4800" y="826"/>
                    </a:lnTo>
                    <a:lnTo>
                      <a:pt x="4760" y="848"/>
                    </a:lnTo>
                    <a:lnTo>
                      <a:pt x="4720" y="880"/>
                    </a:lnTo>
                    <a:lnTo>
                      <a:pt x="4679" y="891"/>
                    </a:lnTo>
                    <a:lnTo>
                      <a:pt x="4629" y="913"/>
                    </a:lnTo>
                    <a:lnTo>
                      <a:pt x="4548" y="924"/>
                    </a:lnTo>
                    <a:lnTo>
                      <a:pt x="4498" y="924"/>
                    </a:lnTo>
                    <a:lnTo>
                      <a:pt x="4457" y="935"/>
                    </a:lnTo>
                    <a:lnTo>
                      <a:pt x="4417" y="967"/>
                    </a:lnTo>
                    <a:lnTo>
                      <a:pt x="4377" y="978"/>
                    </a:lnTo>
                    <a:lnTo>
                      <a:pt x="4336" y="978"/>
                    </a:lnTo>
                    <a:lnTo>
                      <a:pt x="4296" y="978"/>
                    </a:lnTo>
                    <a:lnTo>
                      <a:pt x="4246" y="978"/>
                    </a:lnTo>
                    <a:lnTo>
                      <a:pt x="4205" y="1000"/>
                    </a:lnTo>
                    <a:lnTo>
                      <a:pt x="4205" y="1076"/>
                    </a:lnTo>
                    <a:lnTo>
                      <a:pt x="4215" y="1119"/>
                    </a:lnTo>
                    <a:lnTo>
                      <a:pt x="4276" y="1130"/>
                    </a:lnTo>
                    <a:lnTo>
                      <a:pt x="4316" y="1152"/>
                    </a:lnTo>
                    <a:lnTo>
                      <a:pt x="4276" y="1206"/>
                    </a:lnTo>
                    <a:lnTo>
                      <a:pt x="4236" y="1228"/>
                    </a:lnTo>
                    <a:lnTo>
                      <a:pt x="4195" y="1250"/>
                    </a:lnTo>
                    <a:lnTo>
                      <a:pt x="4165" y="1293"/>
                    </a:lnTo>
                    <a:lnTo>
                      <a:pt x="4125" y="1337"/>
                    </a:lnTo>
                    <a:lnTo>
                      <a:pt x="4074" y="1337"/>
                    </a:lnTo>
                    <a:lnTo>
                      <a:pt x="4024" y="1337"/>
                    </a:lnTo>
                    <a:lnTo>
                      <a:pt x="3973" y="1337"/>
                    </a:lnTo>
                    <a:lnTo>
                      <a:pt x="3933" y="1337"/>
                    </a:lnTo>
                    <a:lnTo>
                      <a:pt x="3842" y="1337"/>
                    </a:lnTo>
                    <a:lnTo>
                      <a:pt x="3731" y="1315"/>
                    </a:lnTo>
                    <a:lnTo>
                      <a:pt x="3691" y="1293"/>
                    </a:lnTo>
                    <a:lnTo>
                      <a:pt x="3651" y="1239"/>
                    </a:lnTo>
                    <a:lnTo>
                      <a:pt x="3620" y="1185"/>
                    </a:lnTo>
                    <a:lnTo>
                      <a:pt x="3600" y="1141"/>
                    </a:lnTo>
                    <a:lnTo>
                      <a:pt x="3550" y="1109"/>
                    </a:lnTo>
                    <a:lnTo>
                      <a:pt x="3489" y="1087"/>
                    </a:lnTo>
                    <a:lnTo>
                      <a:pt x="3449" y="1043"/>
                    </a:lnTo>
                    <a:lnTo>
                      <a:pt x="3409" y="1011"/>
                    </a:lnTo>
                    <a:lnTo>
                      <a:pt x="3368" y="989"/>
                    </a:lnTo>
                    <a:lnTo>
                      <a:pt x="3328" y="978"/>
                    </a:lnTo>
                    <a:lnTo>
                      <a:pt x="3257" y="967"/>
                    </a:lnTo>
                    <a:lnTo>
                      <a:pt x="3217" y="967"/>
                    </a:lnTo>
                    <a:lnTo>
                      <a:pt x="3177" y="978"/>
                    </a:lnTo>
                    <a:lnTo>
                      <a:pt x="3136" y="978"/>
                    </a:lnTo>
                    <a:lnTo>
                      <a:pt x="3106" y="935"/>
                    </a:lnTo>
                    <a:lnTo>
                      <a:pt x="3076" y="891"/>
                    </a:lnTo>
                    <a:lnTo>
                      <a:pt x="2995" y="869"/>
                    </a:lnTo>
                    <a:lnTo>
                      <a:pt x="2955" y="859"/>
                    </a:lnTo>
                    <a:lnTo>
                      <a:pt x="2904" y="837"/>
                    </a:lnTo>
                    <a:lnTo>
                      <a:pt x="2824" y="826"/>
                    </a:lnTo>
                    <a:lnTo>
                      <a:pt x="2783" y="815"/>
                    </a:lnTo>
                    <a:lnTo>
                      <a:pt x="2743" y="826"/>
                    </a:lnTo>
                    <a:lnTo>
                      <a:pt x="2703" y="848"/>
                    </a:lnTo>
                    <a:lnTo>
                      <a:pt x="2662" y="869"/>
                    </a:lnTo>
                    <a:lnTo>
                      <a:pt x="2612" y="880"/>
                    </a:lnTo>
                    <a:lnTo>
                      <a:pt x="2562" y="891"/>
                    </a:lnTo>
                    <a:lnTo>
                      <a:pt x="2511" y="902"/>
                    </a:lnTo>
                    <a:lnTo>
                      <a:pt x="2471" y="924"/>
                    </a:lnTo>
                    <a:lnTo>
                      <a:pt x="2430" y="924"/>
                    </a:lnTo>
                    <a:lnTo>
                      <a:pt x="2390" y="913"/>
                    </a:lnTo>
                    <a:lnTo>
                      <a:pt x="2350" y="902"/>
                    </a:lnTo>
                    <a:lnTo>
                      <a:pt x="2279" y="869"/>
                    </a:lnTo>
                    <a:lnTo>
                      <a:pt x="2239" y="859"/>
                    </a:lnTo>
                    <a:lnTo>
                      <a:pt x="2198" y="837"/>
                    </a:lnTo>
                    <a:lnTo>
                      <a:pt x="2158" y="815"/>
                    </a:lnTo>
                    <a:lnTo>
                      <a:pt x="2118" y="783"/>
                    </a:lnTo>
                    <a:lnTo>
                      <a:pt x="2067" y="772"/>
                    </a:lnTo>
                    <a:lnTo>
                      <a:pt x="2027" y="772"/>
                    </a:lnTo>
                    <a:lnTo>
                      <a:pt x="1987" y="793"/>
                    </a:lnTo>
                    <a:lnTo>
                      <a:pt x="1946" y="815"/>
                    </a:lnTo>
                    <a:lnTo>
                      <a:pt x="1926" y="859"/>
                    </a:lnTo>
                    <a:lnTo>
                      <a:pt x="1926" y="902"/>
                    </a:lnTo>
                    <a:lnTo>
                      <a:pt x="1926" y="946"/>
                    </a:lnTo>
                    <a:lnTo>
                      <a:pt x="1896" y="989"/>
                    </a:lnTo>
                    <a:lnTo>
                      <a:pt x="1876" y="1032"/>
                    </a:lnTo>
                    <a:lnTo>
                      <a:pt x="1876" y="1076"/>
                    </a:lnTo>
                    <a:lnTo>
                      <a:pt x="1896" y="1119"/>
                    </a:lnTo>
                    <a:lnTo>
                      <a:pt x="1916" y="1163"/>
                    </a:lnTo>
                    <a:lnTo>
                      <a:pt x="1916" y="1206"/>
                    </a:lnTo>
                    <a:lnTo>
                      <a:pt x="1916" y="1293"/>
                    </a:lnTo>
                    <a:lnTo>
                      <a:pt x="1906" y="1337"/>
                    </a:lnTo>
                    <a:lnTo>
                      <a:pt x="1866" y="1359"/>
                    </a:lnTo>
                    <a:lnTo>
                      <a:pt x="1805" y="1359"/>
                    </a:lnTo>
                    <a:lnTo>
                      <a:pt x="1755" y="1380"/>
                    </a:lnTo>
                    <a:lnTo>
                      <a:pt x="1714" y="1380"/>
                    </a:lnTo>
                    <a:lnTo>
                      <a:pt x="1674" y="1391"/>
                    </a:lnTo>
                    <a:lnTo>
                      <a:pt x="1634" y="1391"/>
                    </a:lnTo>
                    <a:lnTo>
                      <a:pt x="1593" y="1402"/>
                    </a:lnTo>
                    <a:lnTo>
                      <a:pt x="1553" y="1369"/>
                    </a:lnTo>
                    <a:lnTo>
                      <a:pt x="1513" y="1348"/>
                    </a:lnTo>
                    <a:lnTo>
                      <a:pt x="1472" y="1348"/>
                    </a:lnTo>
                    <a:lnTo>
                      <a:pt x="1432" y="1348"/>
                    </a:lnTo>
                    <a:lnTo>
                      <a:pt x="1382" y="1326"/>
                    </a:lnTo>
                    <a:lnTo>
                      <a:pt x="1341" y="1304"/>
                    </a:lnTo>
                    <a:lnTo>
                      <a:pt x="1301" y="1272"/>
                    </a:lnTo>
                    <a:lnTo>
                      <a:pt x="1261" y="1250"/>
                    </a:lnTo>
                    <a:lnTo>
                      <a:pt x="1220" y="1239"/>
                    </a:lnTo>
                    <a:lnTo>
                      <a:pt x="1180" y="1239"/>
                    </a:lnTo>
                    <a:lnTo>
                      <a:pt x="1140" y="1239"/>
                    </a:lnTo>
                    <a:lnTo>
                      <a:pt x="1099" y="1228"/>
                    </a:lnTo>
                    <a:lnTo>
                      <a:pt x="1059" y="1228"/>
                    </a:lnTo>
                    <a:lnTo>
                      <a:pt x="1019" y="1217"/>
                    </a:lnTo>
                    <a:lnTo>
                      <a:pt x="978" y="1217"/>
                    </a:lnTo>
                    <a:lnTo>
                      <a:pt x="938" y="1228"/>
                    </a:lnTo>
                    <a:lnTo>
                      <a:pt x="898" y="1250"/>
                    </a:lnTo>
                    <a:lnTo>
                      <a:pt x="857" y="1282"/>
                    </a:lnTo>
                    <a:lnTo>
                      <a:pt x="817" y="1315"/>
                    </a:lnTo>
                    <a:lnTo>
                      <a:pt x="777" y="1337"/>
                    </a:lnTo>
                    <a:lnTo>
                      <a:pt x="736" y="1369"/>
                    </a:lnTo>
                    <a:lnTo>
                      <a:pt x="696" y="1380"/>
                    </a:lnTo>
                    <a:lnTo>
                      <a:pt x="656" y="1337"/>
                    </a:lnTo>
                    <a:lnTo>
                      <a:pt x="645" y="1293"/>
                    </a:lnTo>
                    <a:lnTo>
                      <a:pt x="625" y="1250"/>
                    </a:lnTo>
                    <a:lnTo>
                      <a:pt x="625" y="1206"/>
                    </a:lnTo>
                    <a:lnTo>
                      <a:pt x="615" y="1163"/>
                    </a:lnTo>
                    <a:lnTo>
                      <a:pt x="595" y="1119"/>
                    </a:lnTo>
                    <a:lnTo>
                      <a:pt x="555" y="1098"/>
                    </a:lnTo>
                    <a:lnTo>
                      <a:pt x="504" y="1087"/>
                    </a:lnTo>
                    <a:lnTo>
                      <a:pt x="464" y="1076"/>
                    </a:lnTo>
                    <a:lnTo>
                      <a:pt x="424" y="1043"/>
                    </a:lnTo>
                    <a:lnTo>
                      <a:pt x="393" y="1000"/>
                    </a:lnTo>
                    <a:lnTo>
                      <a:pt x="383" y="956"/>
                    </a:lnTo>
                    <a:lnTo>
                      <a:pt x="373" y="902"/>
                    </a:lnTo>
                    <a:lnTo>
                      <a:pt x="353" y="859"/>
                    </a:lnTo>
                    <a:lnTo>
                      <a:pt x="313" y="837"/>
                    </a:lnTo>
                    <a:lnTo>
                      <a:pt x="272" y="804"/>
                    </a:lnTo>
                    <a:lnTo>
                      <a:pt x="232" y="783"/>
                    </a:lnTo>
                    <a:lnTo>
                      <a:pt x="182" y="783"/>
                    </a:lnTo>
                    <a:lnTo>
                      <a:pt x="141" y="783"/>
                    </a:lnTo>
                    <a:lnTo>
                      <a:pt x="131" y="739"/>
                    </a:lnTo>
                    <a:lnTo>
                      <a:pt x="121" y="696"/>
                    </a:lnTo>
                    <a:lnTo>
                      <a:pt x="121" y="641"/>
                    </a:lnTo>
                    <a:lnTo>
                      <a:pt x="121" y="598"/>
                    </a:lnTo>
                    <a:lnTo>
                      <a:pt x="121" y="554"/>
                    </a:lnTo>
                    <a:lnTo>
                      <a:pt x="121" y="511"/>
                    </a:lnTo>
                    <a:lnTo>
                      <a:pt x="121" y="467"/>
                    </a:lnTo>
                    <a:lnTo>
                      <a:pt x="81" y="456"/>
                    </a:lnTo>
                    <a:lnTo>
                      <a:pt x="61" y="413"/>
                    </a:lnTo>
                    <a:lnTo>
                      <a:pt x="61" y="370"/>
                    </a:lnTo>
                    <a:lnTo>
                      <a:pt x="61" y="326"/>
                    </a:lnTo>
                    <a:lnTo>
                      <a:pt x="61" y="283"/>
                    </a:lnTo>
                    <a:lnTo>
                      <a:pt x="50" y="239"/>
                    </a:lnTo>
                    <a:lnTo>
                      <a:pt x="61" y="196"/>
                    </a:lnTo>
                    <a:lnTo>
                      <a:pt x="91" y="152"/>
                    </a:lnTo>
                    <a:lnTo>
                      <a:pt x="91" y="109"/>
                    </a:lnTo>
                    <a:lnTo>
                      <a:pt x="61" y="65"/>
                    </a:lnTo>
                    <a:lnTo>
                      <a:pt x="20" y="43"/>
                    </a:lnTo>
                    <a:lnTo>
                      <a:pt x="0" y="0"/>
                    </a:lnTo>
                    <a:lnTo>
                      <a:pt x="0" y="6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eaLnBrk="1" hangingPunct="1"/>
                <a:endParaRPr kumimoji="0"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14" name="Freeform 10"/>
              <p:cNvSpPr>
                <a:spLocks/>
              </p:cNvSpPr>
              <p:nvPr/>
            </p:nvSpPr>
            <p:spPr bwMode="auto">
              <a:xfrm>
                <a:off x="418" y="549"/>
                <a:ext cx="4993" cy="3253"/>
              </a:xfrm>
              <a:custGeom>
                <a:avLst/>
                <a:gdLst>
                  <a:gd name="T0" fmla="*/ 968 w 4993"/>
                  <a:gd name="T1" fmla="*/ 2686 h 3253"/>
                  <a:gd name="T2" fmla="*/ 766 w 4993"/>
                  <a:gd name="T3" fmla="*/ 3045 h 3253"/>
                  <a:gd name="T4" fmla="*/ 474 w 4993"/>
                  <a:gd name="T5" fmla="*/ 3121 h 3253"/>
                  <a:gd name="T6" fmla="*/ 161 w 4993"/>
                  <a:gd name="T7" fmla="*/ 3067 h 3253"/>
                  <a:gd name="T8" fmla="*/ 182 w 4993"/>
                  <a:gd name="T9" fmla="*/ 2893 h 3253"/>
                  <a:gd name="T10" fmla="*/ 504 w 4993"/>
                  <a:gd name="T11" fmla="*/ 2828 h 3253"/>
                  <a:gd name="T12" fmla="*/ 807 w 4993"/>
                  <a:gd name="T13" fmla="*/ 2708 h 3253"/>
                  <a:gd name="T14" fmla="*/ 958 w 4993"/>
                  <a:gd name="T15" fmla="*/ 2447 h 3253"/>
                  <a:gd name="T16" fmla="*/ 645 w 4993"/>
                  <a:gd name="T17" fmla="*/ 2186 h 3253"/>
                  <a:gd name="T18" fmla="*/ 303 w 4993"/>
                  <a:gd name="T19" fmla="*/ 2001 h 3253"/>
                  <a:gd name="T20" fmla="*/ 444 w 4993"/>
                  <a:gd name="T21" fmla="*/ 2012 h 3253"/>
                  <a:gd name="T22" fmla="*/ 837 w 4993"/>
                  <a:gd name="T23" fmla="*/ 2077 h 3253"/>
                  <a:gd name="T24" fmla="*/ 1190 w 4993"/>
                  <a:gd name="T25" fmla="*/ 2186 h 3253"/>
                  <a:gd name="T26" fmla="*/ 1291 w 4993"/>
                  <a:gd name="T27" fmla="*/ 2230 h 3253"/>
                  <a:gd name="T28" fmla="*/ 1553 w 4993"/>
                  <a:gd name="T29" fmla="*/ 1990 h 3253"/>
                  <a:gd name="T30" fmla="*/ 1896 w 4993"/>
                  <a:gd name="T31" fmla="*/ 1795 h 3253"/>
                  <a:gd name="T32" fmla="*/ 2047 w 4993"/>
                  <a:gd name="T33" fmla="*/ 1468 h 3253"/>
                  <a:gd name="T34" fmla="*/ 2148 w 4993"/>
                  <a:gd name="T35" fmla="*/ 1523 h 3253"/>
                  <a:gd name="T36" fmla="*/ 2350 w 4993"/>
                  <a:gd name="T37" fmla="*/ 1370 h 3253"/>
                  <a:gd name="T38" fmla="*/ 2158 w 4993"/>
                  <a:gd name="T39" fmla="*/ 1088 h 3253"/>
                  <a:gd name="T40" fmla="*/ 2077 w 4993"/>
                  <a:gd name="T41" fmla="*/ 653 h 3253"/>
                  <a:gd name="T42" fmla="*/ 1876 w 4993"/>
                  <a:gd name="T43" fmla="*/ 359 h 3253"/>
                  <a:gd name="T44" fmla="*/ 1674 w 4993"/>
                  <a:gd name="T45" fmla="*/ 65 h 3253"/>
                  <a:gd name="T46" fmla="*/ 1967 w 4993"/>
                  <a:gd name="T47" fmla="*/ 131 h 3253"/>
                  <a:gd name="T48" fmla="*/ 2198 w 4993"/>
                  <a:gd name="T49" fmla="*/ 348 h 3253"/>
                  <a:gd name="T50" fmla="*/ 2188 w 4993"/>
                  <a:gd name="T51" fmla="*/ 674 h 3253"/>
                  <a:gd name="T52" fmla="*/ 2309 w 4993"/>
                  <a:gd name="T53" fmla="*/ 914 h 3253"/>
                  <a:gd name="T54" fmla="*/ 2562 w 4993"/>
                  <a:gd name="T55" fmla="*/ 707 h 3253"/>
                  <a:gd name="T56" fmla="*/ 2400 w 4993"/>
                  <a:gd name="T57" fmla="*/ 326 h 3253"/>
                  <a:gd name="T58" fmla="*/ 2794 w 4993"/>
                  <a:gd name="T59" fmla="*/ 163 h 3253"/>
                  <a:gd name="T60" fmla="*/ 3207 w 4993"/>
                  <a:gd name="T61" fmla="*/ 196 h 3253"/>
                  <a:gd name="T62" fmla="*/ 3247 w 4993"/>
                  <a:gd name="T63" fmla="*/ 555 h 3253"/>
                  <a:gd name="T64" fmla="*/ 3086 w 4993"/>
                  <a:gd name="T65" fmla="*/ 783 h 3253"/>
                  <a:gd name="T66" fmla="*/ 2783 w 4993"/>
                  <a:gd name="T67" fmla="*/ 881 h 3253"/>
                  <a:gd name="T68" fmla="*/ 3096 w 4993"/>
                  <a:gd name="T69" fmla="*/ 1055 h 3253"/>
                  <a:gd name="T70" fmla="*/ 3499 w 4993"/>
                  <a:gd name="T71" fmla="*/ 1033 h 3253"/>
                  <a:gd name="T72" fmla="*/ 3741 w 4993"/>
                  <a:gd name="T73" fmla="*/ 1283 h 3253"/>
                  <a:gd name="T74" fmla="*/ 3661 w 4993"/>
                  <a:gd name="T75" fmla="*/ 1664 h 3253"/>
                  <a:gd name="T76" fmla="*/ 3873 w 4993"/>
                  <a:gd name="T77" fmla="*/ 1903 h 3253"/>
                  <a:gd name="T78" fmla="*/ 4175 w 4993"/>
                  <a:gd name="T79" fmla="*/ 1784 h 3253"/>
                  <a:gd name="T80" fmla="*/ 4468 w 4993"/>
                  <a:gd name="T81" fmla="*/ 1631 h 3253"/>
                  <a:gd name="T82" fmla="*/ 4720 w 4993"/>
                  <a:gd name="T83" fmla="*/ 1392 h 3253"/>
                  <a:gd name="T84" fmla="*/ 4992 w 4993"/>
                  <a:gd name="T85" fmla="*/ 1490 h 3253"/>
                  <a:gd name="T86" fmla="*/ 4730 w 4993"/>
                  <a:gd name="T87" fmla="*/ 1762 h 3253"/>
                  <a:gd name="T88" fmla="*/ 4518 w 4993"/>
                  <a:gd name="T89" fmla="*/ 2132 h 3253"/>
                  <a:gd name="T90" fmla="*/ 4266 w 4993"/>
                  <a:gd name="T91" fmla="*/ 2491 h 3253"/>
                  <a:gd name="T92" fmla="*/ 3812 w 4993"/>
                  <a:gd name="T93" fmla="*/ 2469 h 3253"/>
                  <a:gd name="T94" fmla="*/ 3560 w 4993"/>
                  <a:gd name="T95" fmla="*/ 2317 h 3253"/>
                  <a:gd name="T96" fmla="*/ 3550 w 4993"/>
                  <a:gd name="T97" fmla="*/ 1849 h 3253"/>
                  <a:gd name="T98" fmla="*/ 3348 w 4993"/>
                  <a:gd name="T99" fmla="*/ 1566 h 3253"/>
                  <a:gd name="T100" fmla="*/ 3005 w 4993"/>
                  <a:gd name="T101" fmla="*/ 1773 h 3253"/>
                  <a:gd name="T102" fmla="*/ 2824 w 4993"/>
                  <a:gd name="T103" fmla="*/ 1566 h 3253"/>
                  <a:gd name="T104" fmla="*/ 2582 w 4993"/>
                  <a:gd name="T105" fmla="*/ 1294 h 3253"/>
                  <a:gd name="T106" fmla="*/ 2279 w 4993"/>
                  <a:gd name="T107" fmla="*/ 1577 h 3253"/>
                  <a:gd name="T108" fmla="*/ 2158 w 4993"/>
                  <a:gd name="T109" fmla="*/ 2001 h 3253"/>
                  <a:gd name="T110" fmla="*/ 1896 w 4993"/>
                  <a:gd name="T111" fmla="*/ 2328 h 3253"/>
                  <a:gd name="T112" fmla="*/ 1755 w 4993"/>
                  <a:gd name="T113" fmla="*/ 2643 h 3253"/>
                  <a:gd name="T114" fmla="*/ 1392 w 4993"/>
                  <a:gd name="T115" fmla="*/ 2436 h 3253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0" t="0" r="r" b="b"/>
                <a:pathLst>
                  <a:path w="4993" h="3253">
                    <a:moveTo>
                      <a:pt x="1240" y="2415"/>
                    </a:moveTo>
                    <a:lnTo>
                      <a:pt x="1190" y="2436"/>
                    </a:lnTo>
                    <a:lnTo>
                      <a:pt x="1150" y="2458"/>
                    </a:lnTo>
                    <a:lnTo>
                      <a:pt x="1140" y="2502"/>
                    </a:lnTo>
                    <a:lnTo>
                      <a:pt x="1140" y="2545"/>
                    </a:lnTo>
                    <a:lnTo>
                      <a:pt x="1119" y="2589"/>
                    </a:lnTo>
                    <a:lnTo>
                      <a:pt x="1079" y="2610"/>
                    </a:lnTo>
                    <a:lnTo>
                      <a:pt x="1039" y="2621"/>
                    </a:lnTo>
                    <a:lnTo>
                      <a:pt x="998" y="2643"/>
                    </a:lnTo>
                    <a:lnTo>
                      <a:pt x="968" y="2686"/>
                    </a:lnTo>
                    <a:lnTo>
                      <a:pt x="968" y="2730"/>
                    </a:lnTo>
                    <a:lnTo>
                      <a:pt x="958" y="2784"/>
                    </a:lnTo>
                    <a:lnTo>
                      <a:pt x="958" y="2828"/>
                    </a:lnTo>
                    <a:lnTo>
                      <a:pt x="968" y="2871"/>
                    </a:lnTo>
                    <a:lnTo>
                      <a:pt x="968" y="2915"/>
                    </a:lnTo>
                    <a:lnTo>
                      <a:pt x="938" y="2958"/>
                    </a:lnTo>
                    <a:lnTo>
                      <a:pt x="887" y="2980"/>
                    </a:lnTo>
                    <a:lnTo>
                      <a:pt x="847" y="3013"/>
                    </a:lnTo>
                    <a:lnTo>
                      <a:pt x="807" y="3045"/>
                    </a:lnTo>
                    <a:lnTo>
                      <a:pt x="766" y="3045"/>
                    </a:lnTo>
                    <a:lnTo>
                      <a:pt x="716" y="3045"/>
                    </a:lnTo>
                    <a:lnTo>
                      <a:pt x="676" y="3056"/>
                    </a:lnTo>
                    <a:lnTo>
                      <a:pt x="666" y="3100"/>
                    </a:lnTo>
                    <a:lnTo>
                      <a:pt x="666" y="3154"/>
                    </a:lnTo>
                    <a:lnTo>
                      <a:pt x="645" y="3198"/>
                    </a:lnTo>
                    <a:lnTo>
                      <a:pt x="595" y="3241"/>
                    </a:lnTo>
                    <a:lnTo>
                      <a:pt x="555" y="3252"/>
                    </a:lnTo>
                    <a:lnTo>
                      <a:pt x="524" y="3208"/>
                    </a:lnTo>
                    <a:lnTo>
                      <a:pt x="504" y="3165"/>
                    </a:lnTo>
                    <a:lnTo>
                      <a:pt x="474" y="3121"/>
                    </a:lnTo>
                    <a:lnTo>
                      <a:pt x="484" y="3078"/>
                    </a:lnTo>
                    <a:lnTo>
                      <a:pt x="484" y="3034"/>
                    </a:lnTo>
                    <a:lnTo>
                      <a:pt x="444" y="3013"/>
                    </a:lnTo>
                    <a:lnTo>
                      <a:pt x="403" y="3013"/>
                    </a:lnTo>
                    <a:lnTo>
                      <a:pt x="363" y="3024"/>
                    </a:lnTo>
                    <a:lnTo>
                      <a:pt x="323" y="3045"/>
                    </a:lnTo>
                    <a:lnTo>
                      <a:pt x="282" y="3067"/>
                    </a:lnTo>
                    <a:lnTo>
                      <a:pt x="242" y="3078"/>
                    </a:lnTo>
                    <a:lnTo>
                      <a:pt x="202" y="3067"/>
                    </a:lnTo>
                    <a:lnTo>
                      <a:pt x="161" y="3067"/>
                    </a:lnTo>
                    <a:lnTo>
                      <a:pt x="121" y="3024"/>
                    </a:lnTo>
                    <a:lnTo>
                      <a:pt x="121" y="2980"/>
                    </a:lnTo>
                    <a:lnTo>
                      <a:pt x="91" y="2937"/>
                    </a:lnTo>
                    <a:lnTo>
                      <a:pt x="40" y="2915"/>
                    </a:lnTo>
                    <a:lnTo>
                      <a:pt x="0" y="2860"/>
                    </a:lnTo>
                    <a:lnTo>
                      <a:pt x="30" y="2817"/>
                    </a:lnTo>
                    <a:lnTo>
                      <a:pt x="71" y="2828"/>
                    </a:lnTo>
                    <a:lnTo>
                      <a:pt x="91" y="2871"/>
                    </a:lnTo>
                    <a:lnTo>
                      <a:pt x="141" y="2893"/>
                    </a:lnTo>
                    <a:lnTo>
                      <a:pt x="182" y="2893"/>
                    </a:lnTo>
                    <a:lnTo>
                      <a:pt x="202" y="2937"/>
                    </a:lnTo>
                    <a:lnTo>
                      <a:pt x="252" y="2969"/>
                    </a:lnTo>
                    <a:lnTo>
                      <a:pt x="292" y="2937"/>
                    </a:lnTo>
                    <a:lnTo>
                      <a:pt x="303" y="2893"/>
                    </a:lnTo>
                    <a:lnTo>
                      <a:pt x="303" y="2850"/>
                    </a:lnTo>
                    <a:lnTo>
                      <a:pt x="343" y="2839"/>
                    </a:lnTo>
                    <a:lnTo>
                      <a:pt x="383" y="2860"/>
                    </a:lnTo>
                    <a:lnTo>
                      <a:pt x="424" y="2828"/>
                    </a:lnTo>
                    <a:lnTo>
                      <a:pt x="464" y="2795"/>
                    </a:lnTo>
                    <a:lnTo>
                      <a:pt x="504" y="2828"/>
                    </a:lnTo>
                    <a:lnTo>
                      <a:pt x="555" y="2860"/>
                    </a:lnTo>
                    <a:lnTo>
                      <a:pt x="595" y="2871"/>
                    </a:lnTo>
                    <a:lnTo>
                      <a:pt x="645" y="2882"/>
                    </a:lnTo>
                    <a:lnTo>
                      <a:pt x="656" y="2839"/>
                    </a:lnTo>
                    <a:lnTo>
                      <a:pt x="645" y="2795"/>
                    </a:lnTo>
                    <a:lnTo>
                      <a:pt x="686" y="2773"/>
                    </a:lnTo>
                    <a:lnTo>
                      <a:pt x="686" y="2730"/>
                    </a:lnTo>
                    <a:lnTo>
                      <a:pt x="726" y="2708"/>
                    </a:lnTo>
                    <a:lnTo>
                      <a:pt x="766" y="2708"/>
                    </a:lnTo>
                    <a:lnTo>
                      <a:pt x="807" y="2708"/>
                    </a:lnTo>
                    <a:lnTo>
                      <a:pt x="847" y="2686"/>
                    </a:lnTo>
                    <a:lnTo>
                      <a:pt x="887" y="2665"/>
                    </a:lnTo>
                    <a:lnTo>
                      <a:pt x="918" y="2621"/>
                    </a:lnTo>
                    <a:lnTo>
                      <a:pt x="958" y="2599"/>
                    </a:lnTo>
                    <a:lnTo>
                      <a:pt x="998" y="2599"/>
                    </a:lnTo>
                    <a:lnTo>
                      <a:pt x="1019" y="2556"/>
                    </a:lnTo>
                    <a:lnTo>
                      <a:pt x="1049" y="2512"/>
                    </a:lnTo>
                    <a:lnTo>
                      <a:pt x="1039" y="2469"/>
                    </a:lnTo>
                    <a:lnTo>
                      <a:pt x="998" y="2447"/>
                    </a:lnTo>
                    <a:lnTo>
                      <a:pt x="958" y="2447"/>
                    </a:lnTo>
                    <a:lnTo>
                      <a:pt x="918" y="2425"/>
                    </a:lnTo>
                    <a:lnTo>
                      <a:pt x="877" y="2404"/>
                    </a:lnTo>
                    <a:lnTo>
                      <a:pt x="837" y="2415"/>
                    </a:lnTo>
                    <a:lnTo>
                      <a:pt x="797" y="2404"/>
                    </a:lnTo>
                    <a:lnTo>
                      <a:pt x="777" y="2360"/>
                    </a:lnTo>
                    <a:lnTo>
                      <a:pt x="797" y="2317"/>
                    </a:lnTo>
                    <a:lnTo>
                      <a:pt x="807" y="2273"/>
                    </a:lnTo>
                    <a:lnTo>
                      <a:pt x="716" y="2241"/>
                    </a:lnTo>
                    <a:lnTo>
                      <a:pt x="676" y="2230"/>
                    </a:lnTo>
                    <a:lnTo>
                      <a:pt x="645" y="2186"/>
                    </a:lnTo>
                    <a:lnTo>
                      <a:pt x="605" y="2164"/>
                    </a:lnTo>
                    <a:lnTo>
                      <a:pt x="565" y="2153"/>
                    </a:lnTo>
                    <a:lnTo>
                      <a:pt x="524" y="2132"/>
                    </a:lnTo>
                    <a:lnTo>
                      <a:pt x="484" y="2110"/>
                    </a:lnTo>
                    <a:lnTo>
                      <a:pt x="444" y="2110"/>
                    </a:lnTo>
                    <a:lnTo>
                      <a:pt x="403" y="2099"/>
                    </a:lnTo>
                    <a:lnTo>
                      <a:pt x="363" y="2099"/>
                    </a:lnTo>
                    <a:lnTo>
                      <a:pt x="343" y="2056"/>
                    </a:lnTo>
                    <a:lnTo>
                      <a:pt x="343" y="2012"/>
                    </a:lnTo>
                    <a:lnTo>
                      <a:pt x="303" y="2001"/>
                    </a:lnTo>
                    <a:lnTo>
                      <a:pt x="282" y="1958"/>
                    </a:lnTo>
                    <a:lnTo>
                      <a:pt x="242" y="1914"/>
                    </a:lnTo>
                    <a:lnTo>
                      <a:pt x="222" y="1871"/>
                    </a:lnTo>
                    <a:lnTo>
                      <a:pt x="242" y="1827"/>
                    </a:lnTo>
                    <a:lnTo>
                      <a:pt x="282" y="1827"/>
                    </a:lnTo>
                    <a:lnTo>
                      <a:pt x="313" y="1871"/>
                    </a:lnTo>
                    <a:lnTo>
                      <a:pt x="353" y="1903"/>
                    </a:lnTo>
                    <a:lnTo>
                      <a:pt x="393" y="1925"/>
                    </a:lnTo>
                    <a:lnTo>
                      <a:pt x="403" y="1969"/>
                    </a:lnTo>
                    <a:lnTo>
                      <a:pt x="444" y="2012"/>
                    </a:lnTo>
                    <a:lnTo>
                      <a:pt x="484" y="2023"/>
                    </a:lnTo>
                    <a:lnTo>
                      <a:pt x="524" y="2066"/>
                    </a:lnTo>
                    <a:lnTo>
                      <a:pt x="555" y="2110"/>
                    </a:lnTo>
                    <a:lnTo>
                      <a:pt x="595" y="2121"/>
                    </a:lnTo>
                    <a:lnTo>
                      <a:pt x="635" y="2121"/>
                    </a:lnTo>
                    <a:lnTo>
                      <a:pt x="676" y="2121"/>
                    </a:lnTo>
                    <a:lnTo>
                      <a:pt x="716" y="2099"/>
                    </a:lnTo>
                    <a:lnTo>
                      <a:pt x="756" y="2066"/>
                    </a:lnTo>
                    <a:lnTo>
                      <a:pt x="797" y="2056"/>
                    </a:lnTo>
                    <a:lnTo>
                      <a:pt x="837" y="2077"/>
                    </a:lnTo>
                    <a:lnTo>
                      <a:pt x="877" y="2110"/>
                    </a:lnTo>
                    <a:lnTo>
                      <a:pt x="918" y="2110"/>
                    </a:lnTo>
                    <a:lnTo>
                      <a:pt x="958" y="2110"/>
                    </a:lnTo>
                    <a:lnTo>
                      <a:pt x="998" y="2121"/>
                    </a:lnTo>
                    <a:lnTo>
                      <a:pt x="1029" y="2164"/>
                    </a:lnTo>
                    <a:lnTo>
                      <a:pt x="1069" y="2164"/>
                    </a:lnTo>
                    <a:lnTo>
                      <a:pt x="1109" y="2153"/>
                    </a:lnTo>
                    <a:lnTo>
                      <a:pt x="1150" y="2143"/>
                    </a:lnTo>
                    <a:lnTo>
                      <a:pt x="1190" y="2143"/>
                    </a:lnTo>
                    <a:lnTo>
                      <a:pt x="1190" y="2186"/>
                    </a:lnTo>
                    <a:lnTo>
                      <a:pt x="1180" y="2230"/>
                    </a:lnTo>
                    <a:lnTo>
                      <a:pt x="1170" y="2273"/>
                    </a:lnTo>
                    <a:lnTo>
                      <a:pt x="1180" y="2317"/>
                    </a:lnTo>
                    <a:lnTo>
                      <a:pt x="1220" y="2349"/>
                    </a:lnTo>
                    <a:lnTo>
                      <a:pt x="1261" y="2393"/>
                    </a:lnTo>
                    <a:lnTo>
                      <a:pt x="1301" y="2404"/>
                    </a:lnTo>
                    <a:lnTo>
                      <a:pt x="1321" y="2360"/>
                    </a:lnTo>
                    <a:lnTo>
                      <a:pt x="1321" y="2317"/>
                    </a:lnTo>
                    <a:lnTo>
                      <a:pt x="1301" y="2273"/>
                    </a:lnTo>
                    <a:lnTo>
                      <a:pt x="1291" y="2230"/>
                    </a:lnTo>
                    <a:lnTo>
                      <a:pt x="1321" y="2186"/>
                    </a:lnTo>
                    <a:lnTo>
                      <a:pt x="1361" y="2164"/>
                    </a:lnTo>
                    <a:lnTo>
                      <a:pt x="1402" y="2164"/>
                    </a:lnTo>
                    <a:lnTo>
                      <a:pt x="1402" y="2121"/>
                    </a:lnTo>
                    <a:lnTo>
                      <a:pt x="1392" y="2077"/>
                    </a:lnTo>
                    <a:lnTo>
                      <a:pt x="1442" y="2066"/>
                    </a:lnTo>
                    <a:lnTo>
                      <a:pt x="1482" y="2066"/>
                    </a:lnTo>
                    <a:lnTo>
                      <a:pt x="1523" y="2077"/>
                    </a:lnTo>
                    <a:lnTo>
                      <a:pt x="1553" y="2034"/>
                    </a:lnTo>
                    <a:lnTo>
                      <a:pt x="1553" y="1990"/>
                    </a:lnTo>
                    <a:lnTo>
                      <a:pt x="1553" y="1947"/>
                    </a:lnTo>
                    <a:lnTo>
                      <a:pt x="1593" y="1914"/>
                    </a:lnTo>
                    <a:lnTo>
                      <a:pt x="1644" y="1914"/>
                    </a:lnTo>
                    <a:lnTo>
                      <a:pt x="1694" y="1903"/>
                    </a:lnTo>
                    <a:lnTo>
                      <a:pt x="1745" y="1903"/>
                    </a:lnTo>
                    <a:lnTo>
                      <a:pt x="1785" y="1903"/>
                    </a:lnTo>
                    <a:lnTo>
                      <a:pt x="1825" y="1882"/>
                    </a:lnTo>
                    <a:lnTo>
                      <a:pt x="1866" y="1882"/>
                    </a:lnTo>
                    <a:lnTo>
                      <a:pt x="1896" y="1838"/>
                    </a:lnTo>
                    <a:lnTo>
                      <a:pt x="1896" y="1795"/>
                    </a:lnTo>
                    <a:lnTo>
                      <a:pt x="1886" y="1751"/>
                    </a:lnTo>
                    <a:lnTo>
                      <a:pt x="1886" y="1708"/>
                    </a:lnTo>
                    <a:lnTo>
                      <a:pt x="1896" y="1664"/>
                    </a:lnTo>
                    <a:lnTo>
                      <a:pt x="1886" y="1621"/>
                    </a:lnTo>
                    <a:lnTo>
                      <a:pt x="1886" y="1577"/>
                    </a:lnTo>
                    <a:lnTo>
                      <a:pt x="1926" y="1555"/>
                    </a:lnTo>
                    <a:lnTo>
                      <a:pt x="1977" y="1555"/>
                    </a:lnTo>
                    <a:lnTo>
                      <a:pt x="2017" y="1555"/>
                    </a:lnTo>
                    <a:lnTo>
                      <a:pt x="2017" y="1512"/>
                    </a:lnTo>
                    <a:lnTo>
                      <a:pt x="2047" y="1468"/>
                    </a:lnTo>
                    <a:lnTo>
                      <a:pt x="2098" y="1436"/>
                    </a:lnTo>
                    <a:lnTo>
                      <a:pt x="2108" y="1392"/>
                    </a:lnTo>
                    <a:lnTo>
                      <a:pt x="2108" y="1349"/>
                    </a:lnTo>
                    <a:lnTo>
                      <a:pt x="2148" y="1316"/>
                    </a:lnTo>
                    <a:lnTo>
                      <a:pt x="2188" y="1305"/>
                    </a:lnTo>
                    <a:lnTo>
                      <a:pt x="2178" y="1349"/>
                    </a:lnTo>
                    <a:lnTo>
                      <a:pt x="2168" y="1392"/>
                    </a:lnTo>
                    <a:lnTo>
                      <a:pt x="2148" y="1436"/>
                    </a:lnTo>
                    <a:lnTo>
                      <a:pt x="2148" y="1479"/>
                    </a:lnTo>
                    <a:lnTo>
                      <a:pt x="2148" y="1523"/>
                    </a:lnTo>
                    <a:lnTo>
                      <a:pt x="2138" y="1566"/>
                    </a:lnTo>
                    <a:lnTo>
                      <a:pt x="2178" y="1555"/>
                    </a:lnTo>
                    <a:lnTo>
                      <a:pt x="2209" y="1512"/>
                    </a:lnTo>
                    <a:lnTo>
                      <a:pt x="2249" y="1544"/>
                    </a:lnTo>
                    <a:lnTo>
                      <a:pt x="2289" y="1566"/>
                    </a:lnTo>
                    <a:lnTo>
                      <a:pt x="2299" y="1523"/>
                    </a:lnTo>
                    <a:lnTo>
                      <a:pt x="2340" y="1501"/>
                    </a:lnTo>
                    <a:lnTo>
                      <a:pt x="2360" y="1457"/>
                    </a:lnTo>
                    <a:lnTo>
                      <a:pt x="2350" y="1414"/>
                    </a:lnTo>
                    <a:lnTo>
                      <a:pt x="2350" y="1370"/>
                    </a:lnTo>
                    <a:lnTo>
                      <a:pt x="2309" y="1360"/>
                    </a:lnTo>
                    <a:lnTo>
                      <a:pt x="2279" y="1316"/>
                    </a:lnTo>
                    <a:lnTo>
                      <a:pt x="2279" y="1262"/>
                    </a:lnTo>
                    <a:lnTo>
                      <a:pt x="2279" y="1218"/>
                    </a:lnTo>
                    <a:lnTo>
                      <a:pt x="2289" y="1175"/>
                    </a:lnTo>
                    <a:lnTo>
                      <a:pt x="2289" y="1131"/>
                    </a:lnTo>
                    <a:lnTo>
                      <a:pt x="2279" y="1088"/>
                    </a:lnTo>
                    <a:lnTo>
                      <a:pt x="2239" y="1077"/>
                    </a:lnTo>
                    <a:lnTo>
                      <a:pt x="2198" y="1099"/>
                    </a:lnTo>
                    <a:lnTo>
                      <a:pt x="2158" y="1088"/>
                    </a:lnTo>
                    <a:lnTo>
                      <a:pt x="2118" y="1044"/>
                    </a:lnTo>
                    <a:lnTo>
                      <a:pt x="2098" y="1001"/>
                    </a:lnTo>
                    <a:lnTo>
                      <a:pt x="2108" y="957"/>
                    </a:lnTo>
                    <a:lnTo>
                      <a:pt x="2098" y="914"/>
                    </a:lnTo>
                    <a:lnTo>
                      <a:pt x="2077" y="870"/>
                    </a:lnTo>
                    <a:lnTo>
                      <a:pt x="2067" y="827"/>
                    </a:lnTo>
                    <a:lnTo>
                      <a:pt x="2077" y="783"/>
                    </a:lnTo>
                    <a:lnTo>
                      <a:pt x="2077" y="740"/>
                    </a:lnTo>
                    <a:lnTo>
                      <a:pt x="2077" y="696"/>
                    </a:lnTo>
                    <a:lnTo>
                      <a:pt x="2077" y="653"/>
                    </a:lnTo>
                    <a:lnTo>
                      <a:pt x="2108" y="609"/>
                    </a:lnTo>
                    <a:lnTo>
                      <a:pt x="2128" y="566"/>
                    </a:lnTo>
                    <a:lnTo>
                      <a:pt x="2128" y="522"/>
                    </a:lnTo>
                    <a:lnTo>
                      <a:pt x="2108" y="479"/>
                    </a:lnTo>
                    <a:lnTo>
                      <a:pt x="2067" y="457"/>
                    </a:lnTo>
                    <a:lnTo>
                      <a:pt x="2027" y="424"/>
                    </a:lnTo>
                    <a:lnTo>
                      <a:pt x="1987" y="402"/>
                    </a:lnTo>
                    <a:lnTo>
                      <a:pt x="1946" y="402"/>
                    </a:lnTo>
                    <a:lnTo>
                      <a:pt x="1906" y="402"/>
                    </a:lnTo>
                    <a:lnTo>
                      <a:pt x="1876" y="359"/>
                    </a:lnTo>
                    <a:lnTo>
                      <a:pt x="1906" y="315"/>
                    </a:lnTo>
                    <a:lnTo>
                      <a:pt x="1896" y="272"/>
                    </a:lnTo>
                    <a:lnTo>
                      <a:pt x="1906" y="228"/>
                    </a:lnTo>
                    <a:lnTo>
                      <a:pt x="1926" y="185"/>
                    </a:lnTo>
                    <a:lnTo>
                      <a:pt x="1876" y="174"/>
                    </a:lnTo>
                    <a:lnTo>
                      <a:pt x="1835" y="174"/>
                    </a:lnTo>
                    <a:lnTo>
                      <a:pt x="1785" y="163"/>
                    </a:lnTo>
                    <a:lnTo>
                      <a:pt x="1755" y="120"/>
                    </a:lnTo>
                    <a:lnTo>
                      <a:pt x="1714" y="76"/>
                    </a:lnTo>
                    <a:lnTo>
                      <a:pt x="1674" y="65"/>
                    </a:lnTo>
                    <a:lnTo>
                      <a:pt x="1634" y="54"/>
                    </a:lnTo>
                    <a:lnTo>
                      <a:pt x="1644" y="11"/>
                    </a:lnTo>
                    <a:lnTo>
                      <a:pt x="1684" y="0"/>
                    </a:lnTo>
                    <a:lnTo>
                      <a:pt x="1735" y="0"/>
                    </a:lnTo>
                    <a:lnTo>
                      <a:pt x="1755" y="44"/>
                    </a:lnTo>
                    <a:lnTo>
                      <a:pt x="1805" y="65"/>
                    </a:lnTo>
                    <a:lnTo>
                      <a:pt x="1846" y="65"/>
                    </a:lnTo>
                    <a:lnTo>
                      <a:pt x="1886" y="76"/>
                    </a:lnTo>
                    <a:lnTo>
                      <a:pt x="1936" y="87"/>
                    </a:lnTo>
                    <a:lnTo>
                      <a:pt x="1967" y="131"/>
                    </a:lnTo>
                    <a:lnTo>
                      <a:pt x="1967" y="174"/>
                    </a:lnTo>
                    <a:lnTo>
                      <a:pt x="2007" y="185"/>
                    </a:lnTo>
                    <a:lnTo>
                      <a:pt x="2037" y="228"/>
                    </a:lnTo>
                    <a:lnTo>
                      <a:pt x="2077" y="228"/>
                    </a:lnTo>
                    <a:lnTo>
                      <a:pt x="2128" y="207"/>
                    </a:lnTo>
                    <a:lnTo>
                      <a:pt x="2178" y="196"/>
                    </a:lnTo>
                    <a:lnTo>
                      <a:pt x="2219" y="218"/>
                    </a:lnTo>
                    <a:lnTo>
                      <a:pt x="2219" y="261"/>
                    </a:lnTo>
                    <a:lnTo>
                      <a:pt x="2198" y="305"/>
                    </a:lnTo>
                    <a:lnTo>
                      <a:pt x="2198" y="348"/>
                    </a:lnTo>
                    <a:lnTo>
                      <a:pt x="2229" y="392"/>
                    </a:lnTo>
                    <a:lnTo>
                      <a:pt x="2269" y="392"/>
                    </a:lnTo>
                    <a:lnTo>
                      <a:pt x="2309" y="402"/>
                    </a:lnTo>
                    <a:lnTo>
                      <a:pt x="2350" y="446"/>
                    </a:lnTo>
                    <a:lnTo>
                      <a:pt x="2299" y="489"/>
                    </a:lnTo>
                    <a:lnTo>
                      <a:pt x="2259" y="500"/>
                    </a:lnTo>
                    <a:lnTo>
                      <a:pt x="2239" y="544"/>
                    </a:lnTo>
                    <a:lnTo>
                      <a:pt x="2239" y="587"/>
                    </a:lnTo>
                    <a:lnTo>
                      <a:pt x="2219" y="631"/>
                    </a:lnTo>
                    <a:lnTo>
                      <a:pt x="2188" y="674"/>
                    </a:lnTo>
                    <a:lnTo>
                      <a:pt x="2148" y="696"/>
                    </a:lnTo>
                    <a:lnTo>
                      <a:pt x="2108" y="718"/>
                    </a:lnTo>
                    <a:lnTo>
                      <a:pt x="2098" y="761"/>
                    </a:lnTo>
                    <a:lnTo>
                      <a:pt x="2098" y="805"/>
                    </a:lnTo>
                    <a:lnTo>
                      <a:pt x="2108" y="848"/>
                    </a:lnTo>
                    <a:lnTo>
                      <a:pt x="2148" y="859"/>
                    </a:lnTo>
                    <a:lnTo>
                      <a:pt x="2188" y="859"/>
                    </a:lnTo>
                    <a:lnTo>
                      <a:pt x="2229" y="848"/>
                    </a:lnTo>
                    <a:lnTo>
                      <a:pt x="2269" y="881"/>
                    </a:lnTo>
                    <a:lnTo>
                      <a:pt x="2309" y="914"/>
                    </a:lnTo>
                    <a:lnTo>
                      <a:pt x="2350" y="892"/>
                    </a:lnTo>
                    <a:lnTo>
                      <a:pt x="2360" y="848"/>
                    </a:lnTo>
                    <a:lnTo>
                      <a:pt x="2360" y="805"/>
                    </a:lnTo>
                    <a:lnTo>
                      <a:pt x="2360" y="761"/>
                    </a:lnTo>
                    <a:lnTo>
                      <a:pt x="2360" y="718"/>
                    </a:lnTo>
                    <a:lnTo>
                      <a:pt x="2400" y="707"/>
                    </a:lnTo>
                    <a:lnTo>
                      <a:pt x="2441" y="718"/>
                    </a:lnTo>
                    <a:lnTo>
                      <a:pt x="2481" y="740"/>
                    </a:lnTo>
                    <a:lnTo>
                      <a:pt x="2521" y="750"/>
                    </a:lnTo>
                    <a:lnTo>
                      <a:pt x="2562" y="707"/>
                    </a:lnTo>
                    <a:lnTo>
                      <a:pt x="2572" y="663"/>
                    </a:lnTo>
                    <a:lnTo>
                      <a:pt x="2572" y="620"/>
                    </a:lnTo>
                    <a:lnTo>
                      <a:pt x="2531" y="587"/>
                    </a:lnTo>
                    <a:lnTo>
                      <a:pt x="2491" y="587"/>
                    </a:lnTo>
                    <a:lnTo>
                      <a:pt x="2451" y="566"/>
                    </a:lnTo>
                    <a:lnTo>
                      <a:pt x="2430" y="522"/>
                    </a:lnTo>
                    <a:lnTo>
                      <a:pt x="2430" y="479"/>
                    </a:lnTo>
                    <a:lnTo>
                      <a:pt x="2430" y="424"/>
                    </a:lnTo>
                    <a:lnTo>
                      <a:pt x="2410" y="370"/>
                    </a:lnTo>
                    <a:lnTo>
                      <a:pt x="2400" y="326"/>
                    </a:lnTo>
                    <a:lnTo>
                      <a:pt x="2441" y="305"/>
                    </a:lnTo>
                    <a:lnTo>
                      <a:pt x="2481" y="305"/>
                    </a:lnTo>
                    <a:lnTo>
                      <a:pt x="2521" y="305"/>
                    </a:lnTo>
                    <a:lnTo>
                      <a:pt x="2562" y="305"/>
                    </a:lnTo>
                    <a:lnTo>
                      <a:pt x="2602" y="315"/>
                    </a:lnTo>
                    <a:lnTo>
                      <a:pt x="2642" y="272"/>
                    </a:lnTo>
                    <a:lnTo>
                      <a:pt x="2672" y="228"/>
                    </a:lnTo>
                    <a:lnTo>
                      <a:pt x="2713" y="207"/>
                    </a:lnTo>
                    <a:lnTo>
                      <a:pt x="2753" y="196"/>
                    </a:lnTo>
                    <a:lnTo>
                      <a:pt x="2794" y="163"/>
                    </a:lnTo>
                    <a:lnTo>
                      <a:pt x="2834" y="141"/>
                    </a:lnTo>
                    <a:lnTo>
                      <a:pt x="2874" y="163"/>
                    </a:lnTo>
                    <a:lnTo>
                      <a:pt x="2915" y="196"/>
                    </a:lnTo>
                    <a:lnTo>
                      <a:pt x="2955" y="185"/>
                    </a:lnTo>
                    <a:lnTo>
                      <a:pt x="2995" y="174"/>
                    </a:lnTo>
                    <a:lnTo>
                      <a:pt x="3036" y="163"/>
                    </a:lnTo>
                    <a:lnTo>
                      <a:pt x="3076" y="196"/>
                    </a:lnTo>
                    <a:lnTo>
                      <a:pt x="3116" y="218"/>
                    </a:lnTo>
                    <a:lnTo>
                      <a:pt x="3167" y="207"/>
                    </a:lnTo>
                    <a:lnTo>
                      <a:pt x="3207" y="196"/>
                    </a:lnTo>
                    <a:lnTo>
                      <a:pt x="3247" y="218"/>
                    </a:lnTo>
                    <a:lnTo>
                      <a:pt x="3267" y="261"/>
                    </a:lnTo>
                    <a:lnTo>
                      <a:pt x="3267" y="305"/>
                    </a:lnTo>
                    <a:lnTo>
                      <a:pt x="3257" y="348"/>
                    </a:lnTo>
                    <a:lnTo>
                      <a:pt x="3227" y="392"/>
                    </a:lnTo>
                    <a:lnTo>
                      <a:pt x="3207" y="435"/>
                    </a:lnTo>
                    <a:lnTo>
                      <a:pt x="3197" y="479"/>
                    </a:lnTo>
                    <a:lnTo>
                      <a:pt x="3157" y="511"/>
                    </a:lnTo>
                    <a:lnTo>
                      <a:pt x="3207" y="544"/>
                    </a:lnTo>
                    <a:lnTo>
                      <a:pt x="3247" y="555"/>
                    </a:lnTo>
                    <a:lnTo>
                      <a:pt x="3288" y="566"/>
                    </a:lnTo>
                    <a:lnTo>
                      <a:pt x="3318" y="609"/>
                    </a:lnTo>
                    <a:lnTo>
                      <a:pt x="3348" y="653"/>
                    </a:lnTo>
                    <a:lnTo>
                      <a:pt x="3308" y="674"/>
                    </a:lnTo>
                    <a:lnTo>
                      <a:pt x="3267" y="674"/>
                    </a:lnTo>
                    <a:lnTo>
                      <a:pt x="3227" y="674"/>
                    </a:lnTo>
                    <a:lnTo>
                      <a:pt x="3187" y="707"/>
                    </a:lnTo>
                    <a:lnTo>
                      <a:pt x="3177" y="750"/>
                    </a:lnTo>
                    <a:lnTo>
                      <a:pt x="3136" y="783"/>
                    </a:lnTo>
                    <a:lnTo>
                      <a:pt x="3086" y="783"/>
                    </a:lnTo>
                    <a:lnTo>
                      <a:pt x="3046" y="783"/>
                    </a:lnTo>
                    <a:lnTo>
                      <a:pt x="2995" y="783"/>
                    </a:lnTo>
                    <a:lnTo>
                      <a:pt x="2955" y="783"/>
                    </a:lnTo>
                    <a:lnTo>
                      <a:pt x="2915" y="783"/>
                    </a:lnTo>
                    <a:lnTo>
                      <a:pt x="2864" y="783"/>
                    </a:lnTo>
                    <a:lnTo>
                      <a:pt x="2824" y="783"/>
                    </a:lnTo>
                    <a:lnTo>
                      <a:pt x="2783" y="783"/>
                    </a:lnTo>
                    <a:lnTo>
                      <a:pt x="2743" y="805"/>
                    </a:lnTo>
                    <a:lnTo>
                      <a:pt x="2733" y="848"/>
                    </a:lnTo>
                    <a:lnTo>
                      <a:pt x="2783" y="881"/>
                    </a:lnTo>
                    <a:lnTo>
                      <a:pt x="2824" y="881"/>
                    </a:lnTo>
                    <a:lnTo>
                      <a:pt x="2864" y="870"/>
                    </a:lnTo>
                    <a:lnTo>
                      <a:pt x="2884" y="914"/>
                    </a:lnTo>
                    <a:lnTo>
                      <a:pt x="2894" y="957"/>
                    </a:lnTo>
                    <a:lnTo>
                      <a:pt x="2894" y="1011"/>
                    </a:lnTo>
                    <a:lnTo>
                      <a:pt x="2904" y="1055"/>
                    </a:lnTo>
                    <a:lnTo>
                      <a:pt x="2975" y="1055"/>
                    </a:lnTo>
                    <a:lnTo>
                      <a:pt x="3015" y="1044"/>
                    </a:lnTo>
                    <a:lnTo>
                      <a:pt x="3056" y="1033"/>
                    </a:lnTo>
                    <a:lnTo>
                      <a:pt x="3096" y="1055"/>
                    </a:lnTo>
                    <a:lnTo>
                      <a:pt x="3136" y="1055"/>
                    </a:lnTo>
                    <a:lnTo>
                      <a:pt x="3167" y="1011"/>
                    </a:lnTo>
                    <a:lnTo>
                      <a:pt x="3207" y="990"/>
                    </a:lnTo>
                    <a:lnTo>
                      <a:pt x="3247" y="968"/>
                    </a:lnTo>
                    <a:lnTo>
                      <a:pt x="3288" y="946"/>
                    </a:lnTo>
                    <a:lnTo>
                      <a:pt x="3338" y="957"/>
                    </a:lnTo>
                    <a:lnTo>
                      <a:pt x="3378" y="1001"/>
                    </a:lnTo>
                    <a:lnTo>
                      <a:pt x="3419" y="1033"/>
                    </a:lnTo>
                    <a:lnTo>
                      <a:pt x="3459" y="1033"/>
                    </a:lnTo>
                    <a:lnTo>
                      <a:pt x="3499" y="1033"/>
                    </a:lnTo>
                    <a:lnTo>
                      <a:pt x="3540" y="1011"/>
                    </a:lnTo>
                    <a:lnTo>
                      <a:pt x="3580" y="1001"/>
                    </a:lnTo>
                    <a:lnTo>
                      <a:pt x="3620" y="1001"/>
                    </a:lnTo>
                    <a:lnTo>
                      <a:pt x="3661" y="1011"/>
                    </a:lnTo>
                    <a:lnTo>
                      <a:pt x="3681" y="1066"/>
                    </a:lnTo>
                    <a:lnTo>
                      <a:pt x="3691" y="1109"/>
                    </a:lnTo>
                    <a:lnTo>
                      <a:pt x="3691" y="1153"/>
                    </a:lnTo>
                    <a:lnTo>
                      <a:pt x="3681" y="1196"/>
                    </a:lnTo>
                    <a:lnTo>
                      <a:pt x="3711" y="1240"/>
                    </a:lnTo>
                    <a:lnTo>
                      <a:pt x="3741" y="1283"/>
                    </a:lnTo>
                    <a:lnTo>
                      <a:pt x="3741" y="1327"/>
                    </a:lnTo>
                    <a:lnTo>
                      <a:pt x="3741" y="1381"/>
                    </a:lnTo>
                    <a:lnTo>
                      <a:pt x="3752" y="1425"/>
                    </a:lnTo>
                    <a:lnTo>
                      <a:pt x="3752" y="1468"/>
                    </a:lnTo>
                    <a:lnTo>
                      <a:pt x="3701" y="1490"/>
                    </a:lnTo>
                    <a:lnTo>
                      <a:pt x="3641" y="1501"/>
                    </a:lnTo>
                    <a:lnTo>
                      <a:pt x="3610" y="1544"/>
                    </a:lnTo>
                    <a:lnTo>
                      <a:pt x="3610" y="1588"/>
                    </a:lnTo>
                    <a:lnTo>
                      <a:pt x="3620" y="1631"/>
                    </a:lnTo>
                    <a:lnTo>
                      <a:pt x="3661" y="1664"/>
                    </a:lnTo>
                    <a:lnTo>
                      <a:pt x="3701" y="1686"/>
                    </a:lnTo>
                    <a:lnTo>
                      <a:pt x="3741" y="1675"/>
                    </a:lnTo>
                    <a:lnTo>
                      <a:pt x="3782" y="1653"/>
                    </a:lnTo>
                    <a:lnTo>
                      <a:pt x="3822" y="1664"/>
                    </a:lnTo>
                    <a:lnTo>
                      <a:pt x="3842" y="1708"/>
                    </a:lnTo>
                    <a:lnTo>
                      <a:pt x="3852" y="1751"/>
                    </a:lnTo>
                    <a:lnTo>
                      <a:pt x="3822" y="1795"/>
                    </a:lnTo>
                    <a:lnTo>
                      <a:pt x="3822" y="1838"/>
                    </a:lnTo>
                    <a:lnTo>
                      <a:pt x="3832" y="1892"/>
                    </a:lnTo>
                    <a:lnTo>
                      <a:pt x="3873" y="1903"/>
                    </a:lnTo>
                    <a:lnTo>
                      <a:pt x="3893" y="1947"/>
                    </a:lnTo>
                    <a:lnTo>
                      <a:pt x="3943" y="1969"/>
                    </a:lnTo>
                    <a:lnTo>
                      <a:pt x="3994" y="1969"/>
                    </a:lnTo>
                    <a:lnTo>
                      <a:pt x="4044" y="1958"/>
                    </a:lnTo>
                    <a:lnTo>
                      <a:pt x="4084" y="1958"/>
                    </a:lnTo>
                    <a:lnTo>
                      <a:pt x="4125" y="1958"/>
                    </a:lnTo>
                    <a:lnTo>
                      <a:pt x="4135" y="1914"/>
                    </a:lnTo>
                    <a:lnTo>
                      <a:pt x="4135" y="1871"/>
                    </a:lnTo>
                    <a:lnTo>
                      <a:pt x="4175" y="1827"/>
                    </a:lnTo>
                    <a:lnTo>
                      <a:pt x="4175" y="1784"/>
                    </a:lnTo>
                    <a:lnTo>
                      <a:pt x="4215" y="1751"/>
                    </a:lnTo>
                    <a:lnTo>
                      <a:pt x="4256" y="1718"/>
                    </a:lnTo>
                    <a:lnTo>
                      <a:pt x="4256" y="1675"/>
                    </a:lnTo>
                    <a:lnTo>
                      <a:pt x="4256" y="1631"/>
                    </a:lnTo>
                    <a:lnTo>
                      <a:pt x="4276" y="1588"/>
                    </a:lnTo>
                    <a:lnTo>
                      <a:pt x="4316" y="1566"/>
                    </a:lnTo>
                    <a:lnTo>
                      <a:pt x="4347" y="1621"/>
                    </a:lnTo>
                    <a:lnTo>
                      <a:pt x="4387" y="1653"/>
                    </a:lnTo>
                    <a:lnTo>
                      <a:pt x="4427" y="1642"/>
                    </a:lnTo>
                    <a:lnTo>
                      <a:pt x="4468" y="1631"/>
                    </a:lnTo>
                    <a:lnTo>
                      <a:pt x="4508" y="1642"/>
                    </a:lnTo>
                    <a:lnTo>
                      <a:pt x="4548" y="1664"/>
                    </a:lnTo>
                    <a:lnTo>
                      <a:pt x="4589" y="1631"/>
                    </a:lnTo>
                    <a:lnTo>
                      <a:pt x="4589" y="1588"/>
                    </a:lnTo>
                    <a:lnTo>
                      <a:pt x="4599" y="1544"/>
                    </a:lnTo>
                    <a:lnTo>
                      <a:pt x="4639" y="1523"/>
                    </a:lnTo>
                    <a:lnTo>
                      <a:pt x="4679" y="1523"/>
                    </a:lnTo>
                    <a:lnTo>
                      <a:pt x="4700" y="1479"/>
                    </a:lnTo>
                    <a:lnTo>
                      <a:pt x="4700" y="1436"/>
                    </a:lnTo>
                    <a:lnTo>
                      <a:pt x="4720" y="1392"/>
                    </a:lnTo>
                    <a:lnTo>
                      <a:pt x="4760" y="1360"/>
                    </a:lnTo>
                    <a:lnTo>
                      <a:pt x="4800" y="1349"/>
                    </a:lnTo>
                    <a:lnTo>
                      <a:pt x="4841" y="1349"/>
                    </a:lnTo>
                    <a:lnTo>
                      <a:pt x="4881" y="1316"/>
                    </a:lnTo>
                    <a:lnTo>
                      <a:pt x="4921" y="1305"/>
                    </a:lnTo>
                    <a:lnTo>
                      <a:pt x="4962" y="1305"/>
                    </a:lnTo>
                    <a:lnTo>
                      <a:pt x="4992" y="1360"/>
                    </a:lnTo>
                    <a:lnTo>
                      <a:pt x="4992" y="1403"/>
                    </a:lnTo>
                    <a:lnTo>
                      <a:pt x="4992" y="1447"/>
                    </a:lnTo>
                    <a:lnTo>
                      <a:pt x="4992" y="1490"/>
                    </a:lnTo>
                    <a:lnTo>
                      <a:pt x="4992" y="1534"/>
                    </a:lnTo>
                    <a:lnTo>
                      <a:pt x="4962" y="1577"/>
                    </a:lnTo>
                    <a:lnTo>
                      <a:pt x="4921" y="1566"/>
                    </a:lnTo>
                    <a:lnTo>
                      <a:pt x="4881" y="1544"/>
                    </a:lnTo>
                    <a:lnTo>
                      <a:pt x="4841" y="1555"/>
                    </a:lnTo>
                    <a:lnTo>
                      <a:pt x="4810" y="1599"/>
                    </a:lnTo>
                    <a:lnTo>
                      <a:pt x="4770" y="1631"/>
                    </a:lnTo>
                    <a:lnTo>
                      <a:pt x="4750" y="1675"/>
                    </a:lnTo>
                    <a:lnTo>
                      <a:pt x="4750" y="1718"/>
                    </a:lnTo>
                    <a:lnTo>
                      <a:pt x="4730" y="1762"/>
                    </a:lnTo>
                    <a:lnTo>
                      <a:pt x="4700" y="1805"/>
                    </a:lnTo>
                    <a:lnTo>
                      <a:pt x="4659" y="1849"/>
                    </a:lnTo>
                    <a:lnTo>
                      <a:pt x="4639" y="1892"/>
                    </a:lnTo>
                    <a:lnTo>
                      <a:pt x="4639" y="1936"/>
                    </a:lnTo>
                    <a:lnTo>
                      <a:pt x="4599" y="1936"/>
                    </a:lnTo>
                    <a:lnTo>
                      <a:pt x="4579" y="1990"/>
                    </a:lnTo>
                    <a:lnTo>
                      <a:pt x="4579" y="2034"/>
                    </a:lnTo>
                    <a:lnTo>
                      <a:pt x="4579" y="2077"/>
                    </a:lnTo>
                    <a:lnTo>
                      <a:pt x="4558" y="2121"/>
                    </a:lnTo>
                    <a:lnTo>
                      <a:pt x="4518" y="2132"/>
                    </a:lnTo>
                    <a:lnTo>
                      <a:pt x="4478" y="2132"/>
                    </a:lnTo>
                    <a:lnTo>
                      <a:pt x="4437" y="2143"/>
                    </a:lnTo>
                    <a:lnTo>
                      <a:pt x="4417" y="2186"/>
                    </a:lnTo>
                    <a:lnTo>
                      <a:pt x="4377" y="2219"/>
                    </a:lnTo>
                    <a:lnTo>
                      <a:pt x="4377" y="2262"/>
                    </a:lnTo>
                    <a:lnTo>
                      <a:pt x="4377" y="2317"/>
                    </a:lnTo>
                    <a:lnTo>
                      <a:pt x="4347" y="2360"/>
                    </a:lnTo>
                    <a:lnTo>
                      <a:pt x="4306" y="2415"/>
                    </a:lnTo>
                    <a:lnTo>
                      <a:pt x="4306" y="2469"/>
                    </a:lnTo>
                    <a:lnTo>
                      <a:pt x="4266" y="2491"/>
                    </a:lnTo>
                    <a:lnTo>
                      <a:pt x="4185" y="2491"/>
                    </a:lnTo>
                    <a:lnTo>
                      <a:pt x="4145" y="2491"/>
                    </a:lnTo>
                    <a:lnTo>
                      <a:pt x="4105" y="2502"/>
                    </a:lnTo>
                    <a:lnTo>
                      <a:pt x="4064" y="2512"/>
                    </a:lnTo>
                    <a:lnTo>
                      <a:pt x="4024" y="2491"/>
                    </a:lnTo>
                    <a:lnTo>
                      <a:pt x="3984" y="2458"/>
                    </a:lnTo>
                    <a:lnTo>
                      <a:pt x="3943" y="2458"/>
                    </a:lnTo>
                    <a:lnTo>
                      <a:pt x="3903" y="2458"/>
                    </a:lnTo>
                    <a:lnTo>
                      <a:pt x="3852" y="2480"/>
                    </a:lnTo>
                    <a:lnTo>
                      <a:pt x="3812" y="2469"/>
                    </a:lnTo>
                    <a:lnTo>
                      <a:pt x="3772" y="2458"/>
                    </a:lnTo>
                    <a:lnTo>
                      <a:pt x="3741" y="2545"/>
                    </a:lnTo>
                    <a:lnTo>
                      <a:pt x="3701" y="2578"/>
                    </a:lnTo>
                    <a:lnTo>
                      <a:pt x="3661" y="2578"/>
                    </a:lnTo>
                    <a:lnTo>
                      <a:pt x="3651" y="2534"/>
                    </a:lnTo>
                    <a:lnTo>
                      <a:pt x="3661" y="2491"/>
                    </a:lnTo>
                    <a:lnTo>
                      <a:pt x="3661" y="2447"/>
                    </a:lnTo>
                    <a:lnTo>
                      <a:pt x="3661" y="2404"/>
                    </a:lnTo>
                    <a:lnTo>
                      <a:pt x="3570" y="2360"/>
                    </a:lnTo>
                    <a:lnTo>
                      <a:pt x="3560" y="2317"/>
                    </a:lnTo>
                    <a:lnTo>
                      <a:pt x="3570" y="2273"/>
                    </a:lnTo>
                    <a:lnTo>
                      <a:pt x="3590" y="2230"/>
                    </a:lnTo>
                    <a:lnTo>
                      <a:pt x="3600" y="2175"/>
                    </a:lnTo>
                    <a:lnTo>
                      <a:pt x="3600" y="2121"/>
                    </a:lnTo>
                    <a:lnTo>
                      <a:pt x="3590" y="2077"/>
                    </a:lnTo>
                    <a:lnTo>
                      <a:pt x="3580" y="2023"/>
                    </a:lnTo>
                    <a:lnTo>
                      <a:pt x="3580" y="1979"/>
                    </a:lnTo>
                    <a:lnTo>
                      <a:pt x="3550" y="1936"/>
                    </a:lnTo>
                    <a:lnTo>
                      <a:pt x="3530" y="1892"/>
                    </a:lnTo>
                    <a:lnTo>
                      <a:pt x="3550" y="1849"/>
                    </a:lnTo>
                    <a:lnTo>
                      <a:pt x="3570" y="1805"/>
                    </a:lnTo>
                    <a:lnTo>
                      <a:pt x="3580" y="1762"/>
                    </a:lnTo>
                    <a:lnTo>
                      <a:pt x="3570" y="1675"/>
                    </a:lnTo>
                    <a:lnTo>
                      <a:pt x="3570" y="1631"/>
                    </a:lnTo>
                    <a:lnTo>
                      <a:pt x="3560" y="1577"/>
                    </a:lnTo>
                    <a:lnTo>
                      <a:pt x="3520" y="1544"/>
                    </a:lnTo>
                    <a:lnTo>
                      <a:pt x="3469" y="1566"/>
                    </a:lnTo>
                    <a:lnTo>
                      <a:pt x="3429" y="1588"/>
                    </a:lnTo>
                    <a:lnTo>
                      <a:pt x="3389" y="1588"/>
                    </a:lnTo>
                    <a:lnTo>
                      <a:pt x="3348" y="1566"/>
                    </a:lnTo>
                    <a:lnTo>
                      <a:pt x="3308" y="1544"/>
                    </a:lnTo>
                    <a:lnTo>
                      <a:pt x="3267" y="1577"/>
                    </a:lnTo>
                    <a:lnTo>
                      <a:pt x="3237" y="1621"/>
                    </a:lnTo>
                    <a:lnTo>
                      <a:pt x="3197" y="1631"/>
                    </a:lnTo>
                    <a:lnTo>
                      <a:pt x="3146" y="1610"/>
                    </a:lnTo>
                    <a:lnTo>
                      <a:pt x="3106" y="1599"/>
                    </a:lnTo>
                    <a:lnTo>
                      <a:pt x="3066" y="1642"/>
                    </a:lnTo>
                    <a:lnTo>
                      <a:pt x="3046" y="1686"/>
                    </a:lnTo>
                    <a:lnTo>
                      <a:pt x="3025" y="1729"/>
                    </a:lnTo>
                    <a:lnTo>
                      <a:pt x="3005" y="1773"/>
                    </a:lnTo>
                    <a:lnTo>
                      <a:pt x="2995" y="1816"/>
                    </a:lnTo>
                    <a:lnTo>
                      <a:pt x="2945" y="1816"/>
                    </a:lnTo>
                    <a:lnTo>
                      <a:pt x="2904" y="1816"/>
                    </a:lnTo>
                    <a:lnTo>
                      <a:pt x="2894" y="1773"/>
                    </a:lnTo>
                    <a:lnTo>
                      <a:pt x="2904" y="1729"/>
                    </a:lnTo>
                    <a:lnTo>
                      <a:pt x="2904" y="1686"/>
                    </a:lnTo>
                    <a:lnTo>
                      <a:pt x="2864" y="1675"/>
                    </a:lnTo>
                    <a:lnTo>
                      <a:pt x="2824" y="1664"/>
                    </a:lnTo>
                    <a:lnTo>
                      <a:pt x="2814" y="1610"/>
                    </a:lnTo>
                    <a:lnTo>
                      <a:pt x="2824" y="1566"/>
                    </a:lnTo>
                    <a:lnTo>
                      <a:pt x="2824" y="1512"/>
                    </a:lnTo>
                    <a:lnTo>
                      <a:pt x="2824" y="1468"/>
                    </a:lnTo>
                    <a:lnTo>
                      <a:pt x="2834" y="1425"/>
                    </a:lnTo>
                    <a:lnTo>
                      <a:pt x="2834" y="1381"/>
                    </a:lnTo>
                    <a:lnTo>
                      <a:pt x="2794" y="1360"/>
                    </a:lnTo>
                    <a:lnTo>
                      <a:pt x="2753" y="1338"/>
                    </a:lnTo>
                    <a:lnTo>
                      <a:pt x="2703" y="1338"/>
                    </a:lnTo>
                    <a:lnTo>
                      <a:pt x="2662" y="1338"/>
                    </a:lnTo>
                    <a:lnTo>
                      <a:pt x="2622" y="1305"/>
                    </a:lnTo>
                    <a:lnTo>
                      <a:pt x="2582" y="1294"/>
                    </a:lnTo>
                    <a:lnTo>
                      <a:pt x="2521" y="1294"/>
                    </a:lnTo>
                    <a:lnTo>
                      <a:pt x="2491" y="1338"/>
                    </a:lnTo>
                    <a:lnTo>
                      <a:pt x="2451" y="1381"/>
                    </a:lnTo>
                    <a:lnTo>
                      <a:pt x="2451" y="1425"/>
                    </a:lnTo>
                    <a:lnTo>
                      <a:pt x="2451" y="1468"/>
                    </a:lnTo>
                    <a:lnTo>
                      <a:pt x="2410" y="1512"/>
                    </a:lnTo>
                    <a:lnTo>
                      <a:pt x="2400" y="1555"/>
                    </a:lnTo>
                    <a:lnTo>
                      <a:pt x="2360" y="1566"/>
                    </a:lnTo>
                    <a:lnTo>
                      <a:pt x="2320" y="1555"/>
                    </a:lnTo>
                    <a:lnTo>
                      <a:pt x="2279" y="1577"/>
                    </a:lnTo>
                    <a:lnTo>
                      <a:pt x="2239" y="1599"/>
                    </a:lnTo>
                    <a:lnTo>
                      <a:pt x="2229" y="1653"/>
                    </a:lnTo>
                    <a:lnTo>
                      <a:pt x="2239" y="1697"/>
                    </a:lnTo>
                    <a:lnTo>
                      <a:pt x="2239" y="1740"/>
                    </a:lnTo>
                    <a:lnTo>
                      <a:pt x="2219" y="1784"/>
                    </a:lnTo>
                    <a:lnTo>
                      <a:pt x="2188" y="1827"/>
                    </a:lnTo>
                    <a:lnTo>
                      <a:pt x="2178" y="1871"/>
                    </a:lnTo>
                    <a:lnTo>
                      <a:pt x="2168" y="1914"/>
                    </a:lnTo>
                    <a:lnTo>
                      <a:pt x="2168" y="1958"/>
                    </a:lnTo>
                    <a:lnTo>
                      <a:pt x="2158" y="2001"/>
                    </a:lnTo>
                    <a:lnTo>
                      <a:pt x="2128" y="2045"/>
                    </a:lnTo>
                    <a:lnTo>
                      <a:pt x="2088" y="2088"/>
                    </a:lnTo>
                    <a:lnTo>
                      <a:pt x="2047" y="2088"/>
                    </a:lnTo>
                    <a:lnTo>
                      <a:pt x="2007" y="2077"/>
                    </a:lnTo>
                    <a:lnTo>
                      <a:pt x="1967" y="2099"/>
                    </a:lnTo>
                    <a:lnTo>
                      <a:pt x="1926" y="2143"/>
                    </a:lnTo>
                    <a:lnTo>
                      <a:pt x="1896" y="2197"/>
                    </a:lnTo>
                    <a:lnTo>
                      <a:pt x="1896" y="2241"/>
                    </a:lnTo>
                    <a:lnTo>
                      <a:pt x="1896" y="2284"/>
                    </a:lnTo>
                    <a:lnTo>
                      <a:pt x="1896" y="2328"/>
                    </a:lnTo>
                    <a:lnTo>
                      <a:pt x="1886" y="2371"/>
                    </a:lnTo>
                    <a:lnTo>
                      <a:pt x="1916" y="2415"/>
                    </a:lnTo>
                    <a:lnTo>
                      <a:pt x="1956" y="2447"/>
                    </a:lnTo>
                    <a:lnTo>
                      <a:pt x="1967" y="2491"/>
                    </a:lnTo>
                    <a:lnTo>
                      <a:pt x="1946" y="2534"/>
                    </a:lnTo>
                    <a:lnTo>
                      <a:pt x="1926" y="2589"/>
                    </a:lnTo>
                    <a:lnTo>
                      <a:pt x="1876" y="2610"/>
                    </a:lnTo>
                    <a:lnTo>
                      <a:pt x="1835" y="2610"/>
                    </a:lnTo>
                    <a:lnTo>
                      <a:pt x="1795" y="2643"/>
                    </a:lnTo>
                    <a:lnTo>
                      <a:pt x="1755" y="2643"/>
                    </a:lnTo>
                    <a:lnTo>
                      <a:pt x="1714" y="2643"/>
                    </a:lnTo>
                    <a:lnTo>
                      <a:pt x="1674" y="2621"/>
                    </a:lnTo>
                    <a:lnTo>
                      <a:pt x="1634" y="2621"/>
                    </a:lnTo>
                    <a:lnTo>
                      <a:pt x="1593" y="2643"/>
                    </a:lnTo>
                    <a:lnTo>
                      <a:pt x="1553" y="2589"/>
                    </a:lnTo>
                    <a:lnTo>
                      <a:pt x="1543" y="2545"/>
                    </a:lnTo>
                    <a:lnTo>
                      <a:pt x="1493" y="2545"/>
                    </a:lnTo>
                    <a:lnTo>
                      <a:pt x="1472" y="2502"/>
                    </a:lnTo>
                    <a:lnTo>
                      <a:pt x="1432" y="2469"/>
                    </a:lnTo>
                    <a:lnTo>
                      <a:pt x="1392" y="2436"/>
                    </a:lnTo>
                    <a:lnTo>
                      <a:pt x="1351" y="2436"/>
                    </a:lnTo>
                    <a:lnTo>
                      <a:pt x="1311" y="2425"/>
                    </a:lnTo>
                    <a:lnTo>
                      <a:pt x="1271" y="2415"/>
                    </a:lnTo>
                    <a:lnTo>
                      <a:pt x="1220" y="2458"/>
                    </a:lnTo>
                    <a:lnTo>
                      <a:pt x="1240" y="2415"/>
                    </a:lnTo>
                  </a:path>
                </a:pathLst>
              </a:custGeom>
              <a:solidFill>
                <a:srgbClr val="58585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eaLnBrk="1" hangingPunct="1"/>
                <a:endParaRPr kumimoji="0"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15" name="Freeform 11"/>
              <p:cNvSpPr>
                <a:spLocks/>
              </p:cNvSpPr>
              <p:nvPr/>
            </p:nvSpPr>
            <p:spPr bwMode="auto">
              <a:xfrm>
                <a:off x="529" y="515"/>
                <a:ext cx="672" cy="605"/>
              </a:xfrm>
              <a:custGeom>
                <a:avLst/>
                <a:gdLst>
                  <a:gd name="T0" fmla="*/ 154 w 672"/>
                  <a:gd name="T1" fmla="*/ 44 h 605"/>
                  <a:gd name="T2" fmla="*/ 168 w 672"/>
                  <a:gd name="T3" fmla="*/ 102 h 605"/>
                  <a:gd name="T4" fmla="*/ 174 w 672"/>
                  <a:gd name="T5" fmla="*/ 160 h 605"/>
                  <a:gd name="T6" fmla="*/ 201 w 672"/>
                  <a:gd name="T7" fmla="*/ 226 h 605"/>
                  <a:gd name="T8" fmla="*/ 208 w 672"/>
                  <a:gd name="T9" fmla="*/ 291 h 605"/>
                  <a:gd name="T10" fmla="*/ 221 w 672"/>
                  <a:gd name="T11" fmla="*/ 349 h 605"/>
                  <a:gd name="T12" fmla="*/ 228 w 672"/>
                  <a:gd name="T13" fmla="*/ 415 h 605"/>
                  <a:gd name="T14" fmla="*/ 221 w 672"/>
                  <a:gd name="T15" fmla="*/ 473 h 605"/>
                  <a:gd name="T16" fmla="*/ 201 w 672"/>
                  <a:gd name="T17" fmla="*/ 524 h 605"/>
                  <a:gd name="T18" fmla="*/ 161 w 672"/>
                  <a:gd name="T19" fmla="*/ 466 h 605"/>
                  <a:gd name="T20" fmla="*/ 107 w 672"/>
                  <a:gd name="T21" fmla="*/ 437 h 605"/>
                  <a:gd name="T22" fmla="*/ 54 w 672"/>
                  <a:gd name="T23" fmla="*/ 422 h 605"/>
                  <a:gd name="T24" fmla="*/ 0 w 672"/>
                  <a:gd name="T25" fmla="*/ 408 h 605"/>
                  <a:gd name="T26" fmla="*/ 54 w 672"/>
                  <a:gd name="T27" fmla="*/ 451 h 605"/>
                  <a:gd name="T28" fmla="*/ 107 w 672"/>
                  <a:gd name="T29" fmla="*/ 458 h 605"/>
                  <a:gd name="T30" fmla="*/ 148 w 672"/>
                  <a:gd name="T31" fmla="*/ 488 h 605"/>
                  <a:gd name="T32" fmla="*/ 181 w 672"/>
                  <a:gd name="T33" fmla="*/ 546 h 605"/>
                  <a:gd name="T34" fmla="*/ 235 w 672"/>
                  <a:gd name="T35" fmla="*/ 531 h 605"/>
                  <a:gd name="T36" fmla="*/ 289 w 672"/>
                  <a:gd name="T37" fmla="*/ 546 h 605"/>
                  <a:gd name="T38" fmla="*/ 342 w 672"/>
                  <a:gd name="T39" fmla="*/ 582 h 605"/>
                  <a:gd name="T40" fmla="*/ 396 w 672"/>
                  <a:gd name="T41" fmla="*/ 597 h 605"/>
                  <a:gd name="T42" fmla="*/ 483 w 672"/>
                  <a:gd name="T43" fmla="*/ 604 h 605"/>
                  <a:gd name="T44" fmla="*/ 544 w 672"/>
                  <a:gd name="T45" fmla="*/ 589 h 605"/>
                  <a:gd name="T46" fmla="*/ 604 w 672"/>
                  <a:gd name="T47" fmla="*/ 582 h 605"/>
                  <a:gd name="T48" fmla="*/ 671 w 672"/>
                  <a:gd name="T49" fmla="*/ 568 h 605"/>
                  <a:gd name="T50" fmla="*/ 604 w 672"/>
                  <a:gd name="T51" fmla="*/ 568 h 605"/>
                  <a:gd name="T52" fmla="*/ 537 w 672"/>
                  <a:gd name="T53" fmla="*/ 575 h 605"/>
                  <a:gd name="T54" fmla="*/ 483 w 672"/>
                  <a:gd name="T55" fmla="*/ 575 h 605"/>
                  <a:gd name="T56" fmla="*/ 429 w 672"/>
                  <a:gd name="T57" fmla="*/ 575 h 605"/>
                  <a:gd name="T58" fmla="*/ 376 w 672"/>
                  <a:gd name="T59" fmla="*/ 568 h 605"/>
                  <a:gd name="T60" fmla="*/ 322 w 672"/>
                  <a:gd name="T61" fmla="*/ 524 h 605"/>
                  <a:gd name="T62" fmla="*/ 268 w 672"/>
                  <a:gd name="T63" fmla="*/ 509 h 605"/>
                  <a:gd name="T64" fmla="*/ 255 w 672"/>
                  <a:gd name="T65" fmla="*/ 451 h 605"/>
                  <a:gd name="T66" fmla="*/ 255 w 672"/>
                  <a:gd name="T67" fmla="*/ 393 h 605"/>
                  <a:gd name="T68" fmla="*/ 248 w 672"/>
                  <a:gd name="T69" fmla="*/ 327 h 605"/>
                  <a:gd name="T70" fmla="*/ 242 w 672"/>
                  <a:gd name="T71" fmla="*/ 269 h 605"/>
                  <a:gd name="T72" fmla="*/ 228 w 672"/>
                  <a:gd name="T73" fmla="*/ 211 h 605"/>
                  <a:gd name="T74" fmla="*/ 201 w 672"/>
                  <a:gd name="T75" fmla="*/ 146 h 605"/>
                  <a:gd name="T76" fmla="*/ 141 w 672"/>
                  <a:gd name="T77" fmla="*/ 109 h 605"/>
                  <a:gd name="T78" fmla="*/ 161 w 672"/>
                  <a:gd name="T79" fmla="*/ 51 h 605"/>
                  <a:gd name="T80" fmla="*/ 134 w 672"/>
                  <a:gd name="T81" fmla="*/ 0 h 605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672" h="605">
                    <a:moveTo>
                      <a:pt x="134" y="0"/>
                    </a:moveTo>
                    <a:lnTo>
                      <a:pt x="154" y="44"/>
                    </a:lnTo>
                    <a:lnTo>
                      <a:pt x="168" y="73"/>
                    </a:lnTo>
                    <a:lnTo>
                      <a:pt x="168" y="102"/>
                    </a:lnTo>
                    <a:lnTo>
                      <a:pt x="168" y="131"/>
                    </a:lnTo>
                    <a:lnTo>
                      <a:pt x="174" y="160"/>
                    </a:lnTo>
                    <a:lnTo>
                      <a:pt x="181" y="189"/>
                    </a:lnTo>
                    <a:lnTo>
                      <a:pt x="201" y="226"/>
                    </a:lnTo>
                    <a:lnTo>
                      <a:pt x="201" y="262"/>
                    </a:lnTo>
                    <a:lnTo>
                      <a:pt x="208" y="291"/>
                    </a:lnTo>
                    <a:lnTo>
                      <a:pt x="215" y="320"/>
                    </a:lnTo>
                    <a:lnTo>
                      <a:pt x="221" y="349"/>
                    </a:lnTo>
                    <a:lnTo>
                      <a:pt x="221" y="386"/>
                    </a:lnTo>
                    <a:lnTo>
                      <a:pt x="228" y="415"/>
                    </a:lnTo>
                    <a:lnTo>
                      <a:pt x="228" y="444"/>
                    </a:lnTo>
                    <a:lnTo>
                      <a:pt x="221" y="473"/>
                    </a:lnTo>
                    <a:lnTo>
                      <a:pt x="228" y="502"/>
                    </a:lnTo>
                    <a:lnTo>
                      <a:pt x="201" y="524"/>
                    </a:lnTo>
                    <a:lnTo>
                      <a:pt x="174" y="495"/>
                    </a:lnTo>
                    <a:lnTo>
                      <a:pt x="161" y="466"/>
                    </a:lnTo>
                    <a:lnTo>
                      <a:pt x="134" y="437"/>
                    </a:lnTo>
                    <a:lnTo>
                      <a:pt x="107" y="437"/>
                    </a:lnTo>
                    <a:lnTo>
                      <a:pt x="81" y="437"/>
                    </a:lnTo>
                    <a:lnTo>
                      <a:pt x="54" y="422"/>
                    </a:lnTo>
                    <a:lnTo>
                      <a:pt x="27" y="408"/>
                    </a:lnTo>
                    <a:lnTo>
                      <a:pt x="0" y="408"/>
                    </a:lnTo>
                    <a:lnTo>
                      <a:pt x="27" y="422"/>
                    </a:lnTo>
                    <a:lnTo>
                      <a:pt x="54" y="451"/>
                    </a:lnTo>
                    <a:lnTo>
                      <a:pt x="81" y="451"/>
                    </a:lnTo>
                    <a:lnTo>
                      <a:pt x="107" y="458"/>
                    </a:lnTo>
                    <a:lnTo>
                      <a:pt x="134" y="458"/>
                    </a:lnTo>
                    <a:lnTo>
                      <a:pt x="148" y="488"/>
                    </a:lnTo>
                    <a:lnTo>
                      <a:pt x="168" y="517"/>
                    </a:lnTo>
                    <a:lnTo>
                      <a:pt x="181" y="546"/>
                    </a:lnTo>
                    <a:lnTo>
                      <a:pt x="208" y="546"/>
                    </a:lnTo>
                    <a:lnTo>
                      <a:pt x="235" y="531"/>
                    </a:lnTo>
                    <a:lnTo>
                      <a:pt x="262" y="524"/>
                    </a:lnTo>
                    <a:lnTo>
                      <a:pt x="289" y="546"/>
                    </a:lnTo>
                    <a:lnTo>
                      <a:pt x="315" y="560"/>
                    </a:lnTo>
                    <a:lnTo>
                      <a:pt x="342" y="582"/>
                    </a:lnTo>
                    <a:lnTo>
                      <a:pt x="369" y="597"/>
                    </a:lnTo>
                    <a:lnTo>
                      <a:pt x="396" y="597"/>
                    </a:lnTo>
                    <a:lnTo>
                      <a:pt x="429" y="597"/>
                    </a:lnTo>
                    <a:lnTo>
                      <a:pt x="483" y="604"/>
                    </a:lnTo>
                    <a:lnTo>
                      <a:pt x="510" y="604"/>
                    </a:lnTo>
                    <a:lnTo>
                      <a:pt x="544" y="589"/>
                    </a:lnTo>
                    <a:lnTo>
                      <a:pt x="570" y="589"/>
                    </a:lnTo>
                    <a:lnTo>
                      <a:pt x="604" y="582"/>
                    </a:lnTo>
                    <a:lnTo>
                      <a:pt x="637" y="575"/>
                    </a:lnTo>
                    <a:lnTo>
                      <a:pt x="671" y="568"/>
                    </a:lnTo>
                    <a:lnTo>
                      <a:pt x="631" y="568"/>
                    </a:lnTo>
                    <a:lnTo>
                      <a:pt x="604" y="568"/>
                    </a:lnTo>
                    <a:lnTo>
                      <a:pt x="564" y="575"/>
                    </a:lnTo>
                    <a:lnTo>
                      <a:pt x="537" y="575"/>
                    </a:lnTo>
                    <a:lnTo>
                      <a:pt x="510" y="575"/>
                    </a:lnTo>
                    <a:lnTo>
                      <a:pt x="483" y="575"/>
                    </a:lnTo>
                    <a:lnTo>
                      <a:pt x="456" y="575"/>
                    </a:lnTo>
                    <a:lnTo>
                      <a:pt x="429" y="575"/>
                    </a:lnTo>
                    <a:lnTo>
                      <a:pt x="403" y="575"/>
                    </a:lnTo>
                    <a:lnTo>
                      <a:pt x="376" y="568"/>
                    </a:lnTo>
                    <a:lnTo>
                      <a:pt x="349" y="546"/>
                    </a:lnTo>
                    <a:lnTo>
                      <a:pt x="322" y="524"/>
                    </a:lnTo>
                    <a:lnTo>
                      <a:pt x="295" y="524"/>
                    </a:lnTo>
                    <a:lnTo>
                      <a:pt x="268" y="509"/>
                    </a:lnTo>
                    <a:lnTo>
                      <a:pt x="248" y="480"/>
                    </a:lnTo>
                    <a:lnTo>
                      <a:pt x="255" y="451"/>
                    </a:lnTo>
                    <a:lnTo>
                      <a:pt x="255" y="422"/>
                    </a:lnTo>
                    <a:lnTo>
                      <a:pt x="255" y="393"/>
                    </a:lnTo>
                    <a:lnTo>
                      <a:pt x="255" y="364"/>
                    </a:lnTo>
                    <a:lnTo>
                      <a:pt x="248" y="327"/>
                    </a:lnTo>
                    <a:lnTo>
                      <a:pt x="248" y="298"/>
                    </a:lnTo>
                    <a:lnTo>
                      <a:pt x="242" y="269"/>
                    </a:lnTo>
                    <a:lnTo>
                      <a:pt x="228" y="240"/>
                    </a:lnTo>
                    <a:lnTo>
                      <a:pt x="228" y="211"/>
                    </a:lnTo>
                    <a:lnTo>
                      <a:pt x="221" y="175"/>
                    </a:lnTo>
                    <a:lnTo>
                      <a:pt x="201" y="146"/>
                    </a:lnTo>
                    <a:lnTo>
                      <a:pt x="161" y="138"/>
                    </a:lnTo>
                    <a:lnTo>
                      <a:pt x="141" y="109"/>
                    </a:lnTo>
                    <a:lnTo>
                      <a:pt x="161" y="80"/>
                    </a:lnTo>
                    <a:lnTo>
                      <a:pt x="161" y="51"/>
                    </a:lnTo>
                    <a:lnTo>
                      <a:pt x="141" y="22"/>
                    </a:lnTo>
                    <a:lnTo>
                      <a:pt x="134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eaLnBrk="1" hangingPunct="1"/>
                <a:endParaRPr kumimoji="0"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16" name="Freeform 12"/>
              <p:cNvSpPr>
                <a:spLocks/>
              </p:cNvSpPr>
              <p:nvPr/>
            </p:nvSpPr>
            <p:spPr bwMode="auto">
              <a:xfrm>
                <a:off x="502" y="378"/>
                <a:ext cx="1136" cy="2540"/>
              </a:xfrm>
              <a:custGeom>
                <a:avLst/>
                <a:gdLst>
                  <a:gd name="T0" fmla="*/ 1122 w 1136"/>
                  <a:gd name="T1" fmla="*/ 87 h 2540"/>
                  <a:gd name="T2" fmla="*/ 1095 w 1136"/>
                  <a:gd name="T3" fmla="*/ 210 h 2540"/>
                  <a:gd name="T4" fmla="*/ 1054 w 1136"/>
                  <a:gd name="T5" fmla="*/ 319 h 2540"/>
                  <a:gd name="T6" fmla="*/ 1034 w 1136"/>
                  <a:gd name="T7" fmla="*/ 406 h 2540"/>
                  <a:gd name="T8" fmla="*/ 1075 w 1136"/>
                  <a:gd name="T9" fmla="*/ 522 h 2540"/>
                  <a:gd name="T10" fmla="*/ 1054 w 1136"/>
                  <a:gd name="T11" fmla="*/ 638 h 2540"/>
                  <a:gd name="T12" fmla="*/ 1028 w 1136"/>
                  <a:gd name="T13" fmla="*/ 754 h 2540"/>
                  <a:gd name="T14" fmla="*/ 947 w 1136"/>
                  <a:gd name="T15" fmla="*/ 863 h 2540"/>
                  <a:gd name="T16" fmla="*/ 913 w 1136"/>
                  <a:gd name="T17" fmla="*/ 979 h 2540"/>
                  <a:gd name="T18" fmla="*/ 860 w 1136"/>
                  <a:gd name="T19" fmla="*/ 1103 h 2540"/>
                  <a:gd name="T20" fmla="*/ 813 w 1136"/>
                  <a:gd name="T21" fmla="*/ 1219 h 2540"/>
                  <a:gd name="T22" fmla="*/ 719 w 1136"/>
                  <a:gd name="T23" fmla="*/ 1313 h 2540"/>
                  <a:gd name="T24" fmla="*/ 611 w 1136"/>
                  <a:gd name="T25" fmla="*/ 1320 h 2540"/>
                  <a:gd name="T26" fmla="*/ 504 w 1136"/>
                  <a:gd name="T27" fmla="*/ 1320 h 2540"/>
                  <a:gd name="T28" fmla="*/ 396 w 1136"/>
                  <a:gd name="T29" fmla="*/ 1364 h 2540"/>
                  <a:gd name="T30" fmla="*/ 316 w 1136"/>
                  <a:gd name="T31" fmla="*/ 1248 h 2540"/>
                  <a:gd name="T32" fmla="*/ 208 w 1136"/>
                  <a:gd name="T33" fmla="*/ 1175 h 2540"/>
                  <a:gd name="T34" fmla="*/ 101 w 1136"/>
                  <a:gd name="T35" fmla="*/ 1175 h 2540"/>
                  <a:gd name="T36" fmla="*/ 40 w 1136"/>
                  <a:gd name="T37" fmla="*/ 1182 h 2540"/>
                  <a:gd name="T38" fmla="*/ 141 w 1136"/>
                  <a:gd name="T39" fmla="*/ 1240 h 2540"/>
                  <a:gd name="T40" fmla="*/ 235 w 1136"/>
                  <a:gd name="T41" fmla="*/ 1328 h 2540"/>
                  <a:gd name="T42" fmla="*/ 349 w 1136"/>
                  <a:gd name="T43" fmla="*/ 1386 h 2540"/>
                  <a:gd name="T44" fmla="*/ 356 w 1136"/>
                  <a:gd name="T45" fmla="*/ 1531 h 2540"/>
                  <a:gd name="T46" fmla="*/ 349 w 1136"/>
                  <a:gd name="T47" fmla="*/ 1690 h 2540"/>
                  <a:gd name="T48" fmla="*/ 296 w 1136"/>
                  <a:gd name="T49" fmla="*/ 1821 h 2540"/>
                  <a:gd name="T50" fmla="*/ 235 w 1136"/>
                  <a:gd name="T51" fmla="*/ 1951 h 2540"/>
                  <a:gd name="T52" fmla="*/ 168 w 1136"/>
                  <a:gd name="T53" fmla="*/ 2082 h 2540"/>
                  <a:gd name="T54" fmla="*/ 134 w 1136"/>
                  <a:gd name="T55" fmla="*/ 2213 h 2540"/>
                  <a:gd name="T56" fmla="*/ 67 w 1136"/>
                  <a:gd name="T57" fmla="*/ 2329 h 2540"/>
                  <a:gd name="T58" fmla="*/ 27 w 1136"/>
                  <a:gd name="T59" fmla="*/ 2452 h 2540"/>
                  <a:gd name="T60" fmla="*/ 20 w 1136"/>
                  <a:gd name="T61" fmla="*/ 2510 h 2540"/>
                  <a:gd name="T62" fmla="*/ 81 w 1136"/>
                  <a:gd name="T63" fmla="*/ 2387 h 2540"/>
                  <a:gd name="T64" fmla="*/ 148 w 1136"/>
                  <a:gd name="T65" fmla="*/ 2271 h 2540"/>
                  <a:gd name="T66" fmla="*/ 201 w 1136"/>
                  <a:gd name="T67" fmla="*/ 2147 h 2540"/>
                  <a:gd name="T68" fmla="*/ 242 w 1136"/>
                  <a:gd name="T69" fmla="*/ 2002 h 2540"/>
                  <a:gd name="T70" fmla="*/ 316 w 1136"/>
                  <a:gd name="T71" fmla="*/ 1886 h 2540"/>
                  <a:gd name="T72" fmla="*/ 403 w 1136"/>
                  <a:gd name="T73" fmla="*/ 1763 h 2540"/>
                  <a:gd name="T74" fmla="*/ 430 w 1136"/>
                  <a:gd name="T75" fmla="*/ 1639 h 2540"/>
                  <a:gd name="T76" fmla="*/ 423 w 1136"/>
                  <a:gd name="T77" fmla="*/ 1523 h 2540"/>
                  <a:gd name="T78" fmla="*/ 497 w 1136"/>
                  <a:gd name="T79" fmla="*/ 1444 h 2540"/>
                  <a:gd name="T80" fmla="*/ 651 w 1136"/>
                  <a:gd name="T81" fmla="*/ 1407 h 2540"/>
                  <a:gd name="T82" fmla="*/ 792 w 1136"/>
                  <a:gd name="T83" fmla="*/ 1364 h 2540"/>
                  <a:gd name="T84" fmla="*/ 866 w 1136"/>
                  <a:gd name="T85" fmla="*/ 1255 h 2540"/>
                  <a:gd name="T86" fmla="*/ 907 w 1136"/>
                  <a:gd name="T87" fmla="*/ 1074 h 2540"/>
                  <a:gd name="T88" fmla="*/ 1014 w 1136"/>
                  <a:gd name="T89" fmla="*/ 979 h 2540"/>
                  <a:gd name="T90" fmla="*/ 1048 w 1136"/>
                  <a:gd name="T91" fmla="*/ 856 h 2540"/>
                  <a:gd name="T92" fmla="*/ 1088 w 1136"/>
                  <a:gd name="T93" fmla="*/ 733 h 2540"/>
                  <a:gd name="T94" fmla="*/ 1115 w 1136"/>
                  <a:gd name="T95" fmla="*/ 617 h 2540"/>
                  <a:gd name="T96" fmla="*/ 1108 w 1136"/>
                  <a:gd name="T97" fmla="*/ 493 h 2540"/>
                  <a:gd name="T98" fmla="*/ 1081 w 1136"/>
                  <a:gd name="T99" fmla="*/ 377 h 2540"/>
                  <a:gd name="T100" fmla="*/ 1088 w 1136"/>
                  <a:gd name="T101" fmla="*/ 261 h 2540"/>
                  <a:gd name="T102" fmla="*/ 1135 w 1136"/>
                  <a:gd name="T103" fmla="*/ 138 h 2540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36" h="2540">
                    <a:moveTo>
                      <a:pt x="1088" y="0"/>
                    </a:moveTo>
                    <a:lnTo>
                      <a:pt x="1115" y="29"/>
                    </a:lnTo>
                    <a:lnTo>
                      <a:pt x="1128" y="58"/>
                    </a:lnTo>
                    <a:lnTo>
                      <a:pt x="1122" y="87"/>
                    </a:lnTo>
                    <a:lnTo>
                      <a:pt x="1108" y="116"/>
                    </a:lnTo>
                    <a:lnTo>
                      <a:pt x="1095" y="145"/>
                    </a:lnTo>
                    <a:lnTo>
                      <a:pt x="1088" y="181"/>
                    </a:lnTo>
                    <a:lnTo>
                      <a:pt x="1095" y="210"/>
                    </a:lnTo>
                    <a:lnTo>
                      <a:pt x="1081" y="239"/>
                    </a:lnTo>
                    <a:lnTo>
                      <a:pt x="1054" y="261"/>
                    </a:lnTo>
                    <a:lnTo>
                      <a:pt x="1054" y="290"/>
                    </a:lnTo>
                    <a:lnTo>
                      <a:pt x="1054" y="319"/>
                    </a:lnTo>
                    <a:lnTo>
                      <a:pt x="1014" y="319"/>
                    </a:lnTo>
                    <a:lnTo>
                      <a:pt x="1021" y="348"/>
                    </a:lnTo>
                    <a:lnTo>
                      <a:pt x="1021" y="377"/>
                    </a:lnTo>
                    <a:lnTo>
                      <a:pt x="1034" y="406"/>
                    </a:lnTo>
                    <a:lnTo>
                      <a:pt x="1048" y="435"/>
                    </a:lnTo>
                    <a:lnTo>
                      <a:pt x="1068" y="464"/>
                    </a:lnTo>
                    <a:lnTo>
                      <a:pt x="1075" y="493"/>
                    </a:lnTo>
                    <a:lnTo>
                      <a:pt x="1075" y="522"/>
                    </a:lnTo>
                    <a:lnTo>
                      <a:pt x="1075" y="551"/>
                    </a:lnTo>
                    <a:lnTo>
                      <a:pt x="1054" y="580"/>
                    </a:lnTo>
                    <a:lnTo>
                      <a:pt x="1054" y="609"/>
                    </a:lnTo>
                    <a:lnTo>
                      <a:pt x="1054" y="638"/>
                    </a:lnTo>
                    <a:lnTo>
                      <a:pt x="1048" y="667"/>
                    </a:lnTo>
                    <a:lnTo>
                      <a:pt x="1048" y="696"/>
                    </a:lnTo>
                    <a:lnTo>
                      <a:pt x="1041" y="725"/>
                    </a:lnTo>
                    <a:lnTo>
                      <a:pt x="1028" y="754"/>
                    </a:lnTo>
                    <a:lnTo>
                      <a:pt x="1021" y="783"/>
                    </a:lnTo>
                    <a:lnTo>
                      <a:pt x="981" y="805"/>
                    </a:lnTo>
                    <a:lnTo>
                      <a:pt x="954" y="834"/>
                    </a:lnTo>
                    <a:lnTo>
                      <a:pt x="947" y="863"/>
                    </a:lnTo>
                    <a:lnTo>
                      <a:pt x="940" y="892"/>
                    </a:lnTo>
                    <a:lnTo>
                      <a:pt x="927" y="921"/>
                    </a:lnTo>
                    <a:lnTo>
                      <a:pt x="920" y="950"/>
                    </a:lnTo>
                    <a:lnTo>
                      <a:pt x="913" y="979"/>
                    </a:lnTo>
                    <a:lnTo>
                      <a:pt x="907" y="1008"/>
                    </a:lnTo>
                    <a:lnTo>
                      <a:pt x="880" y="1037"/>
                    </a:lnTo>
                    <a:lnTo>
                      <a:pt x="873" y="1066"/>
                    </a:lnTo>
                    <a:lnTo>
                      <a:pt x="860" y="1103"/>
                    </a:lnTo>
                    <a:lnTo>
                      <a:pt x="853" y="1132"/>
                    </a:lnTo>
                    <a:lnTo>
                      <a:pt x="839" y="1161"/>
                    </a:lnTo>
                    <a:lnTo>
                      <a:pt x="826" y="1190"/>
                    </a:lnTo>
                    <a:lnTo>
                      <a:pt x="813" y="1219"/>
                    </a:lnTo>
                    <a:lnTo>
                      <a:pt x="792" y="1248"/>
                    </a:lnTo>
                    <a:lnTo>
                      <a:pt x="772" y="1277"/>
                    </a:lnTo>
                    <a:lnTo>
                      <a:pt x="745" y="1299"/>
                    </a:lnTo>
                    <a:lnTo>
                      <a:pt x="719" y="1313"/>
                    </a:lnTo>
                    <a:lnTo>
                      <a:pt x="692" y="1320"/>
                    </a:lnTo>
                    <a:lnTo>
                      <a:pt x="665" y="1328"/>
                    </a:lnTo>
                    <a:lnTo>
                      <a:pt x="638" y="1328"/>
                    </a:lnTo>
                    <a:lnTo>
                      <a:pt x="611" y="1320"/>
                    </a:lnTo>
                    <a:lnTo>
                      <a:pt x="584" y="1320"/>
                    </a:lnTo>
                    <a:lnTo>
                      <a:pt x="557" y="1320"/>
                    </a:lnTo>
                    <a:lnTo>
                      <a:pt x="531" y="1320"/>
                    </a:lnTo>
                    <a:lnTo>
                      <a:pt x="504" y="1320"/>
                    </a:lnTo>
                    <a:lnTo>
                      <a:pt x="477" y="1320"/>
                    </a:lnTo>
                    <a:lnTo>
                      <a:pt x="450" y="1320"/>
                    </a:lnTo>
                    <a:lnTo>
                      <a:pt x="423" y="1349"/>
                    </a:lnTo>
                    <a:lnTo>
                      <a:pt x="396" y="1364"/>
                    </a:lnTo>
                    <a:lnTo>
                      <a:pt x="376" y="1335"/>
                    </a:lnTo>
                    <a:lnTo>
                      <a:pt x="356" y="1306"/>
                    </a:lnTo>
                    <a:lnTo>
                      <a:pt x="336" y="1277"/>
                    </a:lnTo>
                    <a:lnTo>
                      <a:pt x="316" y="1248"/>
                    </a:lnTo>
                    <a:lnTo>
                      <a:pt x="289" y="1233"/>
                    </a:lnTo>
                    <a:lnTo>
                      <a:pt x="262" y="1219"/>
                    </a:lnTo>
                    <a:lnTo>
                      <a:pt x="235" y="1190"/>
                    </a:lnTo>
                    <a:lnTo>
                      <a:pt x="208" y="1175"/>
                    </a:lnTo>
                    <a:lnTo>
                      <a:pt x="181" y="1168"/>
                    </a:lnTo>
                    <a:lnTo>
                      <a:pt x="154" y="1168"/>
                    </a:lnTo>
                    <a:lnTo>
                      <a:pt x="128" y="1175"/>
                    </a:lnTo>
                    <a:lnTo>
                      <a:pt x="101" y="1175"/>
                    </a:lnTo>
                    <a:lnTo>
                      <a:pt x="74" y="1175"/>
                    </a:lnTo>
                    <a:lnTo>
                      <a:pt x="40" y="1168"/>
                    </a:lnTo>
                    <a:lnTo>
                      <a:pt x="13" y="1161"/>
                    </a:lnTo>
                    <a:lnTo>
                      <a:pt x="40" y="1182"/>
                    </a:lnTo>
                    <a:lnTo>
                      <a:pt x="74" y="1197"/>
                    </a:lnTo>
                    <a:lnTo>
                      <a:pt x="101" y="1197"/>
                    </a:lnTo>
                    <a:lnTo>
                      <a:pt x="107" y="1226"/>
                    </a:lnTo>
                    <a:lnTo>
                      <a:pt x="141" y="1240"/>
                    </a:lnTo>
                    <a:lnTo>
                      <a:pt x="168" y="1255"/>
                    </a:lnTo>
                    <a:lnTo>
                      <a:pt x="195" y="1270"/>
                    </a:lnTo>
                    <a:lnTo>
                      <a:pt x="222" y="1299"/>
                    </a:lnTo>
                    <a:lnTo>
                      <a:pt x="235" y="1328"/>
                    </a:lnTo>
                    <a:lnTo>
                      <a:pt x="269" y="1349"/>
                    </a:lnTo>
                    <a:lnTo>
                      <a:pt x="296" y="1349"/>
                    </a:lnTo>
                    <a:lnTo>
                      <a:pt x="322" y="1364"/>
                    </a:lnTo>
                    <a:lnTo>
                      <a:pt x="349" y="1386"/>
                    </a:lnTo>
                    <a:lnTo>
                      <a:pt x="369" y="1415"/>
                    </a:lnTo>
                    <a:lnTo>
                      <a:pt x="376" y="1444"/>
                    </a:lnTo>
                    <a:lnTo>
                      <a:pt x="369" y="1473"/>
                    </a:lnTo>
                    <a:lnTo>
                      <a:pt x="356" y="1531"/>
                    </a:lnTo>
                    <a:lnTo>
                      <a:pt x="356" y="1560"/>
                    </a:lnTo>
                    <a:lnTo>
                      <a:pt x="356" y="1632"/>
                    </a:lnTo>
                    <a:lnTo>
                      <a:pt x="356" y="1661"/>
                    </a:lnTo>
                    <a:lnTo>
                      <a:pt x="349" y="1690"/>
                    </a:lnTo>
                    <a:lnTo>
                      <a:pt x="322" y="1719"/>
                    </a:lnTo>
                    <a:lnTo>
                      <a:pt x="309" y="1748"/>
                    </a:lnTo>
                    <a:lnTo>
                      <a:pt x="309" y="1785"/>
                    </a:lnTo>
                    <a:lnTo>
                      <a:pt x="296" y="1821"/>
                    </a:lnTo>
                    <a:lnTo>
                      <a:pt x="275" y="1857"/>
                    </a:lnTo>
                    <a:lnTo>
                      <a:pt x="262" y="1886"/>
                    </a:lnTo>
                    <a:lnTo>
                      <a:pt x="255" y="1915"/>
                    </a:lnTo>
                    <a:lnTo>
                      <a:pt x="235" y="1951"/>
                    </a:lnTo>
                    <a:lnTo>
                      <a:pt x="215" y="1988"/>
                    </a:lnTo>
                    <a:lnTo>
                      <a:pt x="195" y="2024"/>
                    </a:lnTo>
                    <a:lnTo>
                      <a:pt x="175" y="2053"/>
                    </a:lnTo>
                    <a:lnTo>
                      <a:pt x="168" y="2082"/>
                    </a:lnTo>
                    <a:lnTo>
                      <a:pt x="161" y="2111"/>
                    </a:lnTo>
                    <a:lnTo>
                      <a:pt x="154" y="2147"/>
                    </a:lnTo>
                    <a:lnTo>
                      <a:pt x="148" y="2184"/>
                    </a:lnTo>
                    <a:lnTo>
                      <a:pt x="134" y="2213"/>
                    </a:lnTo>
                    <a:lnTo>
                      <a:pt x="121" y="2242"/>
                    </a:lnTo>
                    <a:lnTo>
                      <a:pt x="107" y="2271"/>
                    </a:lnTo>
                    <a:lnTo>
                      <a:pt x="87" y="2300"/>
                    </a:lnTo>
                    <a:lnTo>
                      <a:pt x="67" y="2329"/>
                    </a:lnTo>
                    <a:lnTo>
                      <a:pt x="60" y="2358"/>
                    </a:lnTo>
                    <a:lnTo>
                      <a:pt x="47" y="2387"/>
                    </a:lnTo>
                    <a:lnTo>
                      <a:pt x="40" y="2416"/>
                    </a:lnTo>
                    <a:lnTo>
                      <a:pt x="27" y="2452"/>
                    </a:lnTo>
                    <a:lnTo>
                      <a:pt x="20" y="2481"/>
                    </a:lnTo>
                    <a:lnTo>
                      <a:pt x="13" y="2510"/>
                    </a:lnTo>
                    <a:lnTo>
                      <a:pt x="0" y="2539"/>
                    </a:lnTo>
                    <a:lnTo>
                      <a:pt x="20" y="2510"/>
                    </a:lnTo>
                    <a:lnTo>
                      <a:pt x="34" y="2481"/>
                    </a:lnTo>
                    <a:lnTo>
                      <a:pt x="54" y="2445"/>
                    </a:lnTo>
                    <a:lnTo>
                      <a:pt x="67" y="2416"/>
                    </a:lnTo>
                    <a:lnTo>
                      <a:pt x="81" y="2387"/>
                    </a:lnTo>
                    <a:lnTo>
                      <a:pt x="94" y="2358"/>
                    </a:lnTo>
                    <a:lnTo>
                      <a:pt x="107" y="2329"/>
                    </a:lnTo>
                    <a:lnTo>
                      <a:pt x="128" y="2300"/>
                    </a:lnTo>
                    <a:lnTo>
                      <a:pt x="148" y="2271"/>
                    </a:lnTo>
                    <a:lnTo>
                      <a:pt x="168" y="2242"/>
                    </a:lnTo>
                    <a:lnTo>
                      <a:pt x="175" y="2213"/>
                    </a:lnTo>
                    <a:lnTo>
                      <a:pt x="188" y="2176"/>
                    </a:lnTo>
                    <a:lnTo>
                      <a:pt x="201" y="2147"/>
                    </a:lnTo>
                    <a:lnTo>
                      <a:pt x="215" y="2118"/>
                    </a:lnTo>
                    <a:lnTo>
                      <a:pt x="222" y="2060"/>
                    </a:lnTo>
                    <a:lnTo>
                      <a:pt x="235" y="2031"/>
                    </a:lnTo>
                    <a:lnTo>
                      <a:pt x="242" y="2002"/>
                    </a:lnTo>
                    <a:lnTo>
                      <a:pt x="269" y="1973"/>
                    </a:lnTo>
                    <a:lnTo>
                      <a:pt x="296" y="1951"/>
                    </a:lnTo>
                    <a:lnTo>
                      <a:pt x="309" y="1922"/>
                    </a:lnTo>
                    <a:lnTo>
                      <a:pt x="316" y="1886"/>
                    </a:lnTo>
                    <a:lnTo>
                      <a:pt x="329" y="1857"/>
                    </a:lnTo>
                    <a:lnTo>
                      <a:pt x="356" y="1828"/>
                    </a:lnTo>
                    <a:lnTo>
                      <a:pt x="383" y="1792"/>
                    </a:lnTo>
                    <a:lnTo>
                      <a:pt x="403" y="1763"/>
                    </a:lnTo>
                    <a:lnTo>
                      <a:pt x="416" y="1734"/>
                    </a:lnTo>
                    <a:lnTo>
                      <a:pt x="423" y="1705"/>
                    </a:lnTo>
                    <a:lnTo>
                      <a:pt x="430" y="1668"/>
                    </a:lnTo>
                    <a:lnTo>
                      <a:pt x="430" y="1639"/>
                    </a:lnTo>
                    <a:lnTo>
                      <a:pt x="430" y="1610"/>
                    </a:lnTo>
                    <a:lnTo>
                      <a:pt x="423" y="1581"/>
                    </a:lnTo>
                    <a:lnTo>
                      <a:pt x="423" y="1552"/>
                    </a:lnTo>
                    <a:lnTo>
                      <a:pt x="423" y="1523"/>
                    </a:lnTo>
                    <a:lnTo>
                      <a:pt x="423" y="1494"/>
                    </a:lnTo>
                    <a:lnTo>
                      <a:pt x="443" y="1465"/>
                    </a:lnTo>
                    <a:lnTo>
                      <a:pt x="470" y="1458"/>
                    </a:lnTo>
                    <a:lnTo>
                      <a:pt x="497" y="1444"/>
                    </a:lnTo>
                    <a:lnTo>
                      <a:pt x="524" y="1436"/>
                    </a:lnTo>
                    <a:lnTo>
                      <a:pt x="584" y="1429"/>
                    </a:lnTo>
                    <a:lnTo>
                      <a:pt x="618" y="1415"/>
                    </a:lnTo>
                    <a:lnTo>
                      <a:pt x="651" y="1407"/>
                    </a:lnTo>
                    <a:lnTo>
                      <a:pt x="678" y="1393"/>
                    </a:lnTo>
                    <a:lnTo>
                      <a:pt x="719" y="1393"/>
                    </a:lnTo>
                    <a:lnTo>
                      <a:pt x="766" y="1378"/>
                    </a:lnTo>
                    <a:lnTo>
                      <a:pt x="792" y="1364"/>
                    </a:lnTo>
                    <a:lnTo>
                      <a:pt x="819" y="1349"/>
                    </a:lnTo>
                    <a:lnTo>
                      <a:pt x="846" y="1320"/>
                    </a:lnTo>
                    <a:lnTo>
                      <a:pt x="853" y="1284"/>
                    </a:lnTo>
                    <a:lnTo>
                      <a:pt x="866" y="1255"/>
                    </a:lnTo>
                    <a:lnTo>
                      <a:pt x="866" y="1211"/>
                    </a:lnTo>
                    <a:lnTo>
                      <a:pt x="880" y="1161"/>
                    </a:lnTo>
                    <a:lnTo>
                      <a:pt x="893" y="1103"/>
                    </a:lnTo>
                    <a:lnTo>
                      <a:pt x="907" y="1074"/>
                    </a:lnTo>
                    <a:lnTo>
                      <a:pt x="947" y="1059"/>
                    </a:lnTo>
                    <a:lnTo>
                      <a:pt x="974" y="1037"/>
                    </a:lnTo>
                    <a:lnTo>
                      <a:pt x="1001" y="1008"/>
                    </a:lnTo>
                    <a:lnTo>
                      <a:pt x="1014" y="979"/>
                    </a:lnTo>
                    <a:lnTo>
                      <a:pt x="1021" y="950"/>
                    </a:lnTo>
                    <a:lnTo>
                      <a:pt x="1034" y="914"/>
                    </a:lnTo>
                    <a:lnTo>
                      <a:pt x="1041" y="885"/>
                    </a:lnTo>
                    <a:lnTo>
                      <a:pt x="1048" y="856"/>
                    </a:lnTo>
                    <a:lnTo>
                      <a:pt x="1054" y="820"/>
                    </a:lnTo>
                    <a:lnTo>
                      <a:pt x="1061" y="791"/>
                    </a:lnTo>
                    <a:lnTo>
                      <a:pt x="1075" y="762"/>
                    </a:lnTo>
                    <a:lnTo>
                      <a:pt x="1088" y="733"/>
                    </a:lnTo>
                    <a:lnTo>
                      <a:pt x="1095" y="704"/>
                    </a:lnTo>
                    <a:lnTo>
                      <a:pt x="1108" y="675"/>
                    </a:lnTo>
                    <a:lnTo>
                      <a:pt x="1108" y="646"/>
                    </a:lnTo>
                    <a:lnTo>
                      <a:pt x="1115" y="617"/>
                    </a:lnTo>
                    <a:lnTo>
                      <a:pt x="1115" y="588"/>
                    </a:lnTo>
                    <a:lnTo>
                      <a:pt x="1115" y="551"/>
                    </a:lnTo>
                    <a:lnTo>
                      <a:pt x="1108" y="522"/>
                    </a:lnTo>
                    <a:lnTo>
                      <a:pt x="1108" y="493"/>
                    </a:lnTo>
                    <a:lnTo>
                      <a:pt x="1101" y="464"/>
                    </a:lnTo>
                    <a:lnTo>
                      <a:pt x="1088" y="435"/>
                    </a:lnTo>
                    <a:lnTo>
                      <a:pt x="1081" y="406"/>
                    </a:lnTo>
                    <a:lnTo>
                      <a:pt x="1081" y="377"/>
                    </a:lnTo>
                    <a:lnTo>
                      <a:pt x="1081" y="348"/>
                    </a:lnTo>
                    <a:lnTo>
                      <a:pt x="1081" y="319"/>
                    </a:lnTo>
                    <a:lnTo>
                      <a:pt x="1081" y="290"/>
                    </a:lnTo>
                    <a:lnTo>
                      <a:pt x="1088" y="261"/>
                    </a:lnTo>
                    <a:lnTo>
                      <a:pt x="1095" y="232"/>
                    </a:lnTo>
                    <a:lnTo>
                      <a:pt x="1108" y="203"/>
                    </a:lnTo>
                    <a:lnTo>
                      <a:pt x="1128" y="167"/>
                    </a:lnTo>
                    <a:lnTo>
                      <a:pt x="1135" y="138"/>
                    </a:lnTo>
                    <a:lnTo>
                      <a:pt x="1135" y="109"/>
                    </a:lnTo>
                    <a:lnTo>
                      <a:pt x="1128" y="80"/>
                    </a:lnTo>
                    <a:lnTo>
                      <a:pt x="1122" y="51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eaLnBrk="1" hangingPunct="1"/>
                <a:endParaRPr kumimoji="0"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17" name="Freeform 13"/>
              <p:cNvSpPr>
                <a:spLocks/>
              </p:cNvSpPr>
              <p:nvPr/>
            </p:nvSpPr>
            <p:spPr bwMode="auto">
              <a:xfrm>
                <a:off x="1328" y="1009"/>
                <a:ext cx="1978" cy="422"/>
              </a:xfrm>
              <a:custGeom>
                <a:avLst/>
                <a:gdLst>
                  <a:gd name="T0" fmla="*/ 87 w 1978"/>
                  <a:gd name="T1" fmla="*/ 65 h 422"/>
                  <a:gd name="T2" fmla="*/ 168 w 1978"/>
                  <a:gd name="T3" fmla="*/ 51 h 422"/>
                  <a:gd name="T4" fmla="*/ 222 w 1978"/>
                  <a:gd name="T5" fmla="*/ 44 h 422"/>
                  <a:gd name="T6" fmla="*/ 276 w 1978"/>
                  <a:gd name="T7" fmla="*/ 29 h 422"/>
                  <a:gd name="T8" fmla="*/ 370 w 1978"/>
                  <a:gd name="T9" fmla="*/ 7 h 422"/>
                  <a:gd name="T10" fmla="*/ 451 w 1978"/>
                  <a:gd name="T11" fmla="*/ 0 h 422"/>
                  <a:gd name="T12" fmla="*/ 504 w 1978"/>
                  <a:gd name="T13" fmla="*/ 0 h 422"/>
                  <a:gd name="T14" fmla="*/ 558 w 1978"/>
                  <a:gd name="T15" fmla="*/ 22 h 422"/>
                  <a:gd name="T16" fmla="*/ 632 w 1978"/>
                  <a:gd name="T17" fmla="*/ 51 h 422"/>
                  <a:gd name="T18" fmla="*/ 693 w 1978"/>
                  <a:gd name="T19" fmla="*/ 80 h 422"/>
                  <a:gd name="T20" fmla="*/ 746 w 1978"/>
                  <a:gd name="T21" fmla="*/ 87 h 422"/>
                  <a:gd name="T22" fmla="*/ 800 w 1978"/>
                  <a:gd name="T23" fmla="*/ 94 h 422"/>
                  <a:gd name="T24" fmla="*/ 867 w 1978"/>
                  <a:gd name="T25" fmla="*/ 131 h 422"/>
                  <a:gd name="T26" fmla="*/ 921 w 1978"/>
                  <a:gd name="T27" fmla="*/ 138 h 422"/>
                  <a:gd name="T28" fmla="*/ 982 w 1978"/>
                  <a:gd name="T29" fmla="*/ 145 h 422"/>
                  <a:gd name="T30" fmla="*/ 1036 w 1978"/>
                  <a:gd name="T31" fmla="*/ 167 h 422"/>
                  <a:gd name="T32" fmla="*/ 1150 w 1978"/>
                  <a:gd name="T33" fmla="*/ 189 h 422"/>
                  <a:gd name="T34" fmla="*/ 1231 w 1978"/>
                  <a:gd name="T35" fmla="*/ 196 h 422"/>
                  <a:gd name="T36" fmla="*/ 1291 w 1978"/>
                  <a:gd name="T37" fmla="*/ 225 h 422"/>
                  <a:gd name="T38" fmla="*/ 1352 w 1978"/>
                  <a:gd name="T39" fmla="*/ 254 h 422"/>
                  <a:gd name="T40" fmla="*/ 1432 w 1978"/>
                  <a:gd name="T41" fmla="*/ 261 h 422"/>
                  <a:gd name="T42" fmla="*/ 1493 w 1978"/>
                  <a:gd name="T43" fmla="*/ 276 h 422"/>
                  <a:gd name="T44" fmla="*/ 1580 w 1978"/>
                  <a:gd name="T45" fmla="*/ 290 h 422"/>
                  <a:gd name="T46" fmla="*/ 1634 w 1978"/>
                  <a:gd name="T47" fmla="*/ 305 h 422"/>
                  <a:gd name="T48" fmla="*/ 1695 w 1978"/>
                  <a:gd name="T49" fmla="*/ 327 h 422"/>
                  <a:gd name="T50" fmla="*/ 1748 w 1978"/>
                  <a:gd name="T51" fmla="*/ 356 h 422"/>
                  <a:gd name="T52" fmla="*/ 1809 w 1978"/>
                  <a:gd name="T53" fmla="*/ 392 h 422"/>
                  <a:gd name="T54" fmla="*/ 1869 w 1978"/>
                  <a:gd name="T55" fmla="*/ 392 h 422"/>
                  <a:gd name="T56" fmla="*/ 1950 w 1978"/>
                  <a:gd name="T57" fmla="*/ 399 h 422"/>
                  <a:gd name="T58" fmla="*/ 1950 w 1978"/>
                  <a:gd name="T59" fmla="*/ 414 h 422"/>
                  <a:gd name="T60" fmla="*/ 1883 w 1978"/>
                  <a:gd name="T61" fmla="*/ 421 h 422"/>
                  <a:gd name="T62" fmla="*/ 1829 w 1978"/>
                  <a:gd name="T63" fmla="*/ 414 h 422"/>
                  <a:gd name="T64" fmla="*/ 1775 w 1978"/>
                  <a:gd name="T65" fmla="*/ 414 h 422"/>
                  <a:gd name="T66" fmla="*/ 1721 w 1978"/>
                  <a:gd name="T67" fmla="*/ 363 h 422"/>
                  <a:gd name="T68" fmla="*/ 1661 w 1978"/>
                  <a:gd name="T69" fmla="*/ 341 h 422"/>
                  <a:gd name="T70" fmla="*/ 1594 w 1978"/>
                  <a:gd name="T71" fmla="*/ 319 h 422"/>
                  <a:gd name="T72" fmla="*/ 1533 w 1978"/>
                  <a:gd name="T73" fmla="*/ 305 h 422"/>
                  <a:gd name="T74" fmla="*/ 1479 w 1978"/>
                  <a:gd name="T75" fmla="*/ 290 h 422"/>
                  <a:gd name="T76" fmla="*/ 1405 w 1978"/>
                  <a:gd name="T77" fmla="*/ 276 h 422"/>
                  <a:gd name="T78" fmla="*/ 1352 w 1978"/>
                  <a:gd name="T79" fmla="*/ 269 h 422"/>
                  <a:gd name="T80" fmla="*/ 1298 w 1978"/>
                  <a:gd name="T81" fmla="*/ 261 h 422"/>
                  <a:gd name="T82" fmla="*/ 1231 w 1978"/>
                  <a:gd name="T83" fmla="*/ 218 h 422"/>
                  <a:gd name="T84" fmla="*/ 1170 w 1978"/>
                  <a:gd name="T85" fmla="*/ 196 h 422"/>
                  <a:gd name="T86" fmla="*/ 1110 w 1978"/>
                  <a:gd name="T87" fmla="*/ 203 h 422"/>
                  <a:gd name="T88" fmla="*/ 1056 w 1978"/>
                  <a:gd name="T89" fmla="*/ 203 h 422"/>
                  <a:gd name="T90" fmla="*/ 1002 w 1978"/>
                  <a:gd name="T91" fmla="*/ 181 h 422"/>
                  <a:gd name="T92" fmla="*/ 948 w 1978"/>
                  <a:gd name="T93" fmla="*/ 152 h 422"/>
                  <a:gd name="T94" fmla="*/ 867 w 1978"/>
                  <a:gd name="T95" fmla="*/ 152 h 422"/>
                  <a:gd name="T96" fmla="*/ 814 w 1978"/>
                  <a:gd name="T97" fmla="*/ 116 h 422"/>
                  <a:gd name="T98" fmla="*/ 760 w 1978"/>
                  <a:gd name="T99" fmla="*/ 102 h 422"/>
                  <a:gd name="T100" fmla="*/ 699 w 1978"/>
                  <a:gd name="T101" fmla="*/ 80 h 422"/>
                  <a:gd name="T102" fmla="*/ 646 w 1978"/>
                  <a:gd name="T103" fmla="*/ 58 h 422"/>
                  <a:gd name="T104" fmla="*/ 585 w 1978"/>
                  <a:gd name="T105" fmla="*/ 44 h 422"/>
                  <a:gd name="T106" fmla="*/ 531 w 1978"/>
                  <a:gd name="T107" fmla="*/ 29 h 422"/>
                  <a:gd name="T108" fmla="*/ 464 w 1978"/>
                  <a:gd name="T109" fmla="*/ 15 h 422"/>
                  <a:gd name="T110" fmla="*/ 377 w 1978"/>
                  <a:gd name="T111" fmla="*/ 15 h 422"/>
                  <a:gd name="T112" fmla="*/ 316 w 1978"/>
                  <a:gd name="T113" fmla="*/ 15 h 422"/>
                  <a:gd name="T114" fmla="*/ 262 w 1978"/>
                  <a:gd name="T115" fmla="*/ 36 h 422"/>
                  <a:gd name="T116" fmla="*/ 202 w 1978"/>
                  <a:gd name="T117" fmla="*/ 58 h 422"/>
                  <a:gd name="T118" fmla="*/ 134 w 1978"/>
                  <a:gd name="T119" fmla="*/ 87 h 422"/>
                  <a:gd name="T120" fmla="*/ 81 w 1978"/>
                  <a:gd name="T121" fmla="*/ 94 h 422"/>
                  <a:gd name="T122" fmla="*/ 27 w 1978"/>
                  <a:gd name="T123" fmla="*/ 80 h 422"/>
                  <a:gd name="T124" fmla="*/ 27 w 1978"/>
                  <a:gd name="T125" fmla="*/ 73 h 422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1978" h="422">
                    <a:moveTo>
                      <a:pt x="40" y="73"/>
                    </a:moveTo>
                    <a:lnTo>
                      <a:pt x="87" y="65"/>
                    </a:lnTo>
                    <a:lnTo>
                      <a:pt x="128" y="58"/>
                    </a:lnTo>
                    <a:lnTo>
                      <a:pt x="168" y="51"/>
                    </a:lnTo>
                    <a:lnTo>
                      <a:pt x="195" y="51"/>
                    </a:lnTo>
                    <a:lnTo>
                      <a:pt x="222" y="44"/>
                    </a:lnTo>
                    <a:lnTo>
                      <a:pt x="249" y="29"/>
                    </a:lnTo>
                    <a:lnTo>
                      <a:pt x="276" y="29"/>
                    </a:lnTo>
                    <a:lnTo>
                      <a:pt x="309" y="22"/>
                    </a:lnTo>
                    <a:lnTo>
                      <a:pt x="370" y="7"/>
                    </a:lnTo>
                    <a:lnTo>
                      <a:pt x="403" y="7"/>
                    </a:lnTo>
                    <a:lnTo>
                      <a:pt x="451" y="0"/>
                    </a:lnTo>
                    <a:lnTo>
                      <a:pt x="477" y="0"/>
                    </a:lnTo>
                    <a:lnTo>
                      <a:pt x="504" y="0"/>
                    </a:lnTo>
                    <a:lnTo>
                      <a:pt x="531" y="22"/>
                    </a:lnTo>
                    <a:lnTo>
                      <a:pt x="558" y="22"/>
                    </a:lnTo>
                    <a:lnTo>
                      <a:pt x="585" y="36"/>
                    </a:lnTo>
                    <a:lnTo>
                      <a:pt x="632" y="51"/>
                    </a:lnTo>
                    <a:lnTo>
                      <a:pt x="666" y="65"/>
                    </a:lnTo>
                    <a:lnTo>
                      <a:pt x="693" y="80"/>
                    </a:lnTo>
                    <a:lnTo>
                      <a:pt x="720" y="80"/>
                    </a:lnTo>
                    <a:lnTo>
                      <a:pt x="746" y="87"/>
                    </a:lnTo>
                    <a:lnTo>
                      <a:pt x="773" y="87"/>
                    </a:lnTo>
                    <a:lnTo>
                      <a:pt x="800" y="94"/>
                    </a:lnTo>
                    <a:lnTo>
                      <a:pt x="834" y="109"/>
                    </a:lnTo>
                    <a:lnTo>
                      <a:pt x="867" y="131"/>
                    </a:lnTo>
                    <a:lnTo>
                      <a:pt x="894" y="138"/>
                    </a:lnTo>
                    <a:lnTo>
                      <a:pt x="921" y="138"/>
                    </a:lnTo>
                    <a:lnTo>
                      <a:pt x="955" y="138"/>
                    </a:lnTo>
                    <a:lnTo>
                      <a:pt x="982" y="145"/>
                    </a:lnTo>
                    <a:lnTo>
                      <a:pt x="1009" y="145"/>
                    </a:lnTo>
                    <a:lnTo>
                      <a:pt x="1036" y="167"/>
                    </a:lnTo>
                    <a:lnTo>
                      <a:pt x="1089" y="189"/>
                    </a:lnTo>
                    <a:lnTo>
                      <a:pt x="1150" y="189"/>
                    </a:lnTo>
                    <a:lnTo>
                      <a:pt x="1177" y="189"/>
                    </a:lnTo>
                    <a:lnTo>
                      <a:pt x="1231" y="196"/>
                    </a:lnTo>
                    <a:lnTo>
                      <a:pt x="1257" y="211"/>
                    </a:lnTo>
                    <a:lnTo>
                      <a:pt x="1291" y="225"/>
                    </a:lnTo>
                    <a:lnTo>
                      <a:pt x="1318" y="240"/>
                    </a:lnTo>
                    <a:lnTo>
                      <a:pt x="1352" y="254"/>
                    </a:lnTo>
                    <a:lnTo>
                      <a:pt x="1385" y="254"/>
                    </a:lnTo>
                    <a:lnTo>
                      <a:pt x="1432" y="261"/>
                    </a:lnTo>
                    <a:lnTo>
                      <a:pt x="1459" y="269"/>
                    </a:lnTo>
                    <a:lnTo>
                      <a:pt x="1493" y="276"/>
                    </a:lnTo>
                    <a:lnTo>
                      <a:pt x="1533" y="283"/>
                    </a:lnTo>
                    <a:lnTo>
                      <a:pt x="1580" y="290"/>
                    </a:lnTo>
                    <a:lnTo>
                      <a:pt x="1607" y="290"/>
                    </a:lnTo>
                    <a:lnTo>
                      <a:pt x="1634" y="305"/>
                    </a:lnTo>
                    <a:lnTo>
                      <a:pt x="1668" y="312"/>
                    </a:lnTo>
                    <a:lnTo>
                      <a:pt x="1695" y="327"/>
                    </a:lnTo>
                    <a:lnTo>
                      <a:pt x="1721" y="341"/>
                    </a:lnTo>
                    <a:lnTo>
                      <a:pt x="1748" y="356"/>
                    </a:lnTo>
                    <a:lnTo>
                      <a:pt x="1782" y="385"/>
                    </a:lnTo>
                    <a:lnTo>
                      <a:pt x="1809" y="392"/>
                    </a:lnTo>
                    <a:lnTo>
                      <a:pt x="1843" y="392"/>
                    </a:lnTo>
                    <a:lnTo>
                      <a:pt x="1869" y="392"/>
                    </a:lnTo>
                    <a:lnTo>
                      <a:pt x="1923" y="392"/>
                    </a:lnTo>
                    <a:lnTo>
                      <a:pt x="1950" y="399"/>
                    </a:lnTo>
                    <a:lnTo>
                      <a:pt x="1977" y="406"/>
                    </a:lnTo>
                    <a:lnTo>
                      <a:pt x="1950" y="414"/>
                    </a:lnTo>
                    <a:lnTo>
                      <a:pt x="1923" y="421"/>
                    </a:lnTo>
                    <a:lnTo>
                      <a:pt x="1883" y="421"/>
                    </a:lnTo>
                    <a:lnTo>
                      <a:pt x="1856" y="421"/>
                    </a:lnTo>
                    <a:lnTo>
                      <a:pt x="1829" y="414"/>
                    </a:lnTo>
                    <a:lnTo>
                      <a:pt x="1802" y="414"/>
                    </a:lnTo>
                    <a:lnTo>
                      <a:pt x="1775" y="414"/>
                    </a:lnTo>
                    <a:lnTo>
                      <a:pt x="1742" y="392"/>
                    </a:lnTo>
                    <a:lnTo>
                      <a:pt x="1721" y="363"/>
                    </a:lnTo>
                    <a:lnTo>
                      <a:pt x="1695" y="356"/>
                    </a:lnTo>
                    <a:lnTo>
                      <a:pt x="1661" y="341"/>
                    </a:lnTo>
                    <a:lnTo>
                      <a:pt x="1627" y="327"/>
                    </a:lnTo>
                    <a:lnTo>
                      <a:pt x="1594" y="319"/>
                    </a:lnTo>
                    <a:lnTo>
                      <a:pt x="1560" y="312"/>
                    </a:lnTo>
                    <a:lnTo>
                      <a:pt x="1533" y="305"/>
                    </a:lnTo>
                    <a:lnTo>
                      <a:pt x="1506" y="298"/>
                    </a:lnTo>
                    <a:lnTo>
                      <a:pt x="1479" y="290"/>
                    </a:lnTo>
                    <a:lnTo>
                      <a:pt x="1432" y="283"/>
                    </a:lnTo>
                    <a:lnTo>
                      <a:pt x="1405" y="276"/>
                    </a:lnTo>
                    <a:lnTo>
                      <a:pt x="1379" y="269"/>
                    </a:lnTo>
                    <a:lnTo>
                      <a:pt x="1352" y="269"/>
                    </a:lnTo>
                    <a:lnTo>
                      <a:pt x="1325" y="269"/>
                    </a:lnTo>
                    <a:lnTo>
                      <a:pt x="1298" y="261"/>
                    </a:lnTo>
                    <a:lnTo>
                      <a:pt x="1264" y="240"/>
                    </a:lnTo>
                    <a:lnTo>
                      <a:pt x="1231" y="218"/>
                    </a:lnTo>
                    <a:lnTo>
                      <a:pt x="1197" y="203"/>
                    </a:lnTo>
                    <a:lnTo>
                      <a:pt x="1170" y="196"/>
                    </a:lnTo>
                    <a:lnTo>
                      <a:pt x="1136" y="196"/>
                    </a:lnTo>
                    <a:lnTo>
                      <a:pt x="1110" y="203"/>
                    </a:lnTo>
                    <a:lnTo>
                      <a:pt x="1083" y="203"/>
                    </a:lnTo>
                    <a:lnTo>
                      <a:pt x="1056" y="203"/>
                    </a:lnTo>
                    <a:lnTo>
                      <a:pt x="1029" y="196"/>
                    </a:lnTo>
                    <a:lnTo>
                      <a:pt x="1002" y="181"/>
                    </a:lnTo>
                    <a:lnTo>
                      <a:pt x="975" y="167"/>
                    </a:lnTo>
                    <a:lnTo>
                      <a:pt x="948" y="152"/>
                    </a:lnTo>
                    <a:lnTo>
                      <a:pt x="894" y="152"/>
                    </a:lnTo>
                    <a:lnTo>
                      <a:pt x="867" y="152"/>
                    </a:lnTo>
                    <a:lnTo>
                      <a:pt x="841" y="138"/>
                    </a:lnTo>
                    <a:lnTo>
                      <a:pt x="814" y="116"/>
                    </a:lnTo>
                    <a:lnTo>
                      <a:pt x="787" y="102"/>
                    </a:lnTo>
                    <a:lnTo>
                      <a:pt x="760" y="102"/>
                    </a:lnTo>
                    <a:lnTo>
                      <a:pt x="726" y="94"/>
                    </a:lnTo>
                    <a:lnTo>
                      <a:pt x="699" y="80"/>
                    </a:lnTo>
                    <a:lnTo>
                      <a:pt x="672" y="65"/>
                    </a:lnTo>
                    <a:lnTo>
                      <a:pt x="646" y="58"/>
                    </a:lnTo>
                    <a:lnTo>
                      <a:pt x="612" y="51"/>
                    </a:lnTo>
                    <a:lnTo>
                      <a:pt x="585" y="44"/>
                    </a:lnTo>
                    <a:lnTo>
                      <a:pt x="558" y="36"/>
                    </a:lnTo>
                    <a:lnTo>
                      <a:pt x="531" y="29"/>
                    </a:lnTo>
                    <a:lnTo>
                      <a:pt x="498" y="22"/>
                    </a:lnTo>
                    <a:lnTo>
                      <a:pt x="464" y="15"/>
                    </a:lnTo>
                    <a:lnTo>
                      <a:pt x="430" y="15"/>
                    </a:lnTo>
                    <a:lnTo>
                      <a:pt x="377" y="15"/>
                    </a:lnTo>
                    <a:lnTo>
                      <a:pt x="343" y="15"/>
                    </a:lnTo>
                    <a:lnTo>
                      <a:pt x="316" y="15"/>
                    </a:lnTo>
                    <a:lnTo>
                      <a:pt x="289" y="29"/>
                    </a:lnTo>
                    <a:lnTo>
                      <a:pt x="262" y="36"/>
                    </a:lnTo>
                    <a:lnTo>
                      <a:pt x="235" y="44"/>
                    </a:lnTo>
                    <a:lnTo>
                      <a:pt x="202" y="58"/>
                    </a:lnTo>
                    <a:lnTo>
                      <a:pt x="168" y="73"/>
                    </a:lnTo>
                    <a:lnTo>
                      <a:pt x="134" y="87"/>
                    </a:lnTo>
                    <a:lnTo>
                      <a:pt x="108" y="94"/>
                    </a:lnTo>
                    <a:lnTo>
                      <a:pt x="81" y="94"/>
                    </a:lnTo>
                    <a:lnTo>
                      <a:pt x="54" y="94"/>
                    </a:lnTo>
                    <a:lnTo>
                      <a:pt x="27" y="80"/>
                    </a:lnTo>
                    <a:lnTo>
                      <a:pt x="0" y="65"/>
                    </a:lnTo>
                    <a:lnTo>
                      <a:pt x="27" y="73"/>
                    </a:lnTo>
                    <a:lnTo>
                      <a:pt x="40" y="73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eaLnBrk="1" hangingPunct="1"/>
                <a:endParaRPr kumimoji="0"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18" name="Freeform 14"/>
              <p:cNvSpPr>
                <a:spLocks/>
              </p:cNvSpPr>
              <p:nvPr/>
            </p:nvSpPr>
            <p:spPr bwMode="auto">
              <a:xfrm>
                <a:off x="3466" y="559"/>
                <a:ext cx="1827" cy="880"/>
              </a:xfrm>
              <a:custGeom>
                <a:avLst/>
                <a:gdLst>
                  <a:gd name="T0" fmla="*/ 27 w 1827"/>
                  <a:gd name="T1" fmla="*/ 864 h 880"/>
                  <a:gd name="T2" fmla="*/ 101 w 1827"/>
                  <a:gd name="T3" fmla="*/ 850 h 880"/>
                  <a:gd name="T4" fmla="*/ 154 w 1827"/>
                  <a:gd name="T5" fmla="*/ 814 h 880"/>
                  <a:gd name="T6" fmla="*/ 262 w 1827"/>
                  <a:gd name="T7" fmla="*/ 785 h 880"/>
                  <a:gd name="T8" fmla="*/ 322 w 1827"/>
                  <a:gd name="T9" fmla="*/ 726 h 880"/>
                  <a:gd name="T10" fmla="*/ 376 w 1827"/>
                  <a:gd name="T11" fmla="*/ 697 h 880"/>
                  <a:gd name="T12" fmla="*/ 430 w 1827"/>
                  <a:gd name="T13" fmla="*/ 661 h 880"/>
                  <a:gd name="T14" fmla="*/ 497 w 1827"/>
                  <a:gd name="T15" fmla="*/ 625 h 880"/>
                  <a:gd name="T16" fmla="*/ 577 w 1827"/>
                  <a:gd name="T17" fmla="*/ 610 h 880"/>
                  <a:gd name="T18" fmla="*/ 651 w 1827"/>
                  <a:gd name="T19" fmla="*/ 588 h 880"/>
                  <a:gd name="T20" fmla="*/ 705 w 1827"/>
                  <a:gd name="T21" fmla="*/ 559 h 880"/>
                  <a:gd name="T22" fmla="*/ 765 w 1827"/>
                  <a:gd name="T23" fmla="*/ 501 h 880"/>
                  <a:gd name="T24" fmla="*/ 839 w 1827"/>
                  <a:gd name="T25" fmla="*/ 465 h 880"/>
                  <a:gd name="T26" fmla="*/ 886 w 1827"/>
                  <a:gd name="T27" fmla="*/ 407 h 880"/>
                  <a:gd name="T28" fmla="*/ 913 w 1827"/>
                  <a:gd name="T29" fmla="*/ 341 h 880"/>
                  <a:gd name="T30" fmla="*/ 967 w 1827"/>
                  <a:gd name="T31" fmla="*/ 283 h 880"/>
                  <a:gd name="T32" fmla="*/ 1027 w 1827"/>
                  <a:gd name="T33" fmla="*/ 240 h 880"/>
                  <a:gd name="T34" fmla="*/ 1094 w 1827"/>
                  <a:gd name="T35" fmla="*/ 203 h 880"/>
                  <a:gd name="T36" fmla="*/ 1175 w 1827"/>
                  <a:gd name="T37" fmla="*/ 174 h 880"/>
                  <a:gd name="T38" fmla="*/ 1242 w 1827"/>
                  <a:gd name="T39" fmla="*/ 174 h 880"/>
                  <a:gd name="T40" fmla="*/ 1336 w 1827"/>
                  <a:gd name="T41" fmla="*/ 145 h 880"/>
                  <a:gd name="T42" fmla="*/ 1390 w 1827"/>
                  <a:gd name="T43" fmla="*/ 123 h 880"/>
                  <a:gd name="T44" fmla="*/ 1443 w 1827"/>
                  <a:gd name="T45" fmla="*/ 109 h 880"/>
                  <a:gd name="T46" fmla="*/ 1497 w 1827"/>
                  <a:gd name="T47" fmla="*/ 94 h 880"/>
                  <a:gd name="T48" fmla="*/ 1584 w 1827"/>
                  <a:gd name="T49" fmla="*/ 94 h 880"/>
                  <a:gd name="T50" fmla="*/ 1638 w 1827"/>
                  <a:gd name="T51" fmla="*/ 73 h 880"/>
                  <a:gd name="T52" fmla="*/ 1698 w 1827"/>
                  <a:gd name="T53" fmla="*/ 44 h 880"/>
                  <a:gd name="T54" fmla="*/ 1766 w 1827"/>
                  <a:gd name="T55" fmla="*/ 22 h 880"/>
                  <a:gd name="T56" fmla="*/ 1826 w 1827"/>
                  <a:gd name="T57" fmla="*/ 0 h 880"/>
                  <a:gd name="T58" fmla="*/ 1766 w 1827"/>
                  <a:gd name="T59" fmla="*/ 22 h 880"/>
                  <a:gd name="T60" fmla="*/ 1705 w 1827"/>
                  <a:gd name="T61" fmla="*/ 80 h 880"/>
                  <a:gd name="T62" fmla="*/ 1625 w 1827"/>
                  <a:gd name="T63" fmla="*/ 102 h 880"/>
                  <a:gd name="T64" fmla="*/ 1564 w 1827"/>
                  <a:gd name="T65" fmla="*/ 116 h 880"/>
                  <a:gd name="T66" fmla="*/ 1484 w 1827"/>
                  <a:gd name="T67" fmla="*/ 138 h 880"/>
                  <a:gd name="T68" fmla="*/ 1430 w 1827"/>
                  <a:gd name="T69" fmla="*/ 145 h 880"/>
                  <a:gd name="T70" fmla="*/ 1370 w 1827"/>
                  <a:gd name="T71" fmla="*/ 160 h 880"/>
                  <a:gd name="T72" fmla="*/ 1302 w 1827"/>
                  <a:gd name="T73" fmla="*/ 174 h 880"/>
                  <a:gd name="T74" fmla="*/ 1242 w 1827"/>
                  <a:gd name="T75" fmla="*/ 203 h 880"/>
                  <a:gd name="T76" fmla="*/ 1175 w 1827"/>
                  <a:gd name="T77" fmla="*/ 218 h 880"/>
                  <a:gd name="T78" fmla="*/ 1121 w 1827"/>
                  <a:gd name="T79" fmla="*/ 240 h 880"/>
                  <a:gd name="T80" fmla="*/ 1067 w 1827"/>
                  <a:gd name="T81" fmla="*/ 262 h 880"/>
                  <a:gd name="T82" fmla="*/ 1014 w 1827"/>
                  <a:gd name="T83" fmla="*/ 298 h 880"/>
                  <a:gd name="T84" fmla="*/ 960 w 1827"/>
                  <a:gd name="T85" fmla="*/ 327 h 880"/>
                  <a:gd name="T86" fmla="*/ 913 w 1827"/>
                  <a:gd name="T87" fmla="*/ 370 h 880"/>
                  <a:gd name="T88" fmla="*/ 886 w 1827"/>
                  <a:gd name="T89" fmla="*/ 443 h 880"/>
                  <a:gd name="T90" fmla="*/ 846 w 1827"/>
                  <a:gd name="T91" fmla="*/ 509 h 880"/>
                  <a:gd name="T92" fmla="*/ 792 w 1827"/>
                  <a:gd name="T93" fmla="*/ 545 h 880"/>
                  <a:gd name="T94" fmla="*/ 732 w 1827"/>
                  <a:gd name="T95" fmla="*/ 567 h 880"/>
                  <a:gd name="T96" fmla="*/ 665 w 1827"/>
                  <a:gd name="T97" fmla="*/ 588 h 880"/>
                  <a:gd name="T98" fmla="*/ 591 w 1827"/>
                  <a:gd name="T99" fmla="*/ 610 h 880"/>
                  <a:gd name="T100" fmla="*/ 537 w 1827"/>
                  <a:gd name="T101" fmla="*/ 647 h 880"/>
                  <a:gd name="T102" fmla="*/ 477 w 1827"/>
                  <a:gd name="T103" fmla="*/ 654 h 880"/>
                  <a:gd name="T104" fmla="*/ 403 w 1827"/>
                  <a:gd name="T105" fmla="*/ 676 h 880"/>
                  <a:gd name="T106" fmla="*/ 356 w 1827"/>
                  <a:gd name="T107" fmla="*/ 734 h 880"/>
                  <a:gd name="T108" fmla="*/ 302 w 1827"/>
                  <a:gd name="T109" fmla="*/ 777 h 880"/>
                  <a:gd name="T110" fmla="*/ 208 w 1827"/>
                  <a:gd name="T111" fmla="*/ 799 h 880"/>
                  <a:gd name="T112" fmla="*/ 154 w 1827"/>
                  <a:gd name="T113" fmla="*/ 835 h 880"/>
                  <a:gd name="T114" fmla="*/ 101 w 1827"/>
                  <a:gd name="T115" fmla="*/ 872 h 880"/>
                  <a:gd name="T116" fmla="*/ 47 w 1827"/>
                  <a:gd name="T117" fmla="*/ 879 h 880"/>
                  <a:gd name="T118" fmla="*/ 0 w 1827"/>
                  <a:gd name="T119" fmla="*/ 864 h 880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1827" h="880">
                    <a:moveTo>
                      <a:pt x="0" y="864"/>
                    </a:moveTo>
                    <a:lnTo>
                      <a:pt x="27" y="864"/>
                    </a:lnTo>
                    <a:lnTo>
                      <a:pt x="67" y="857"/>
                    </a:lnTo>
                    <a:lnTo>
                      <a:pt x="101" y="850"/>
                    </a:lnTo>
                    <a:lnTo>
                      <a:pt x="128" y="843"/>
                    </a:lnTo>
                    <a:lnTo>
                      <a:pt x="154" y="814"/>
                    </a:lnTo>
                    <a:lnTo>
                      <a:pt x="215" y="799"/>
                    </a:lnTo>
                    <a:lnTo>
                      <a:pt x="262" y="785"/>
                    </a:lnTo>
                    <a:lnTo>
                      <a:pt x="289" y="763"/>
                    </a:lnTo>
                    <a:lnTo>
                      <a:pt x="322" y="726"/>
                    </a:lnTo>
                    <a:lnTo>
                      <a:pt x="349" y="705"/>
                    </a:lnTo>
                    <a:lnTo>
                      <a:pt x="376" y="697"/>
                    </a:lnTo>
                    <a:lnTo>
                      <a:pt x="403" y="683"/>
                    </a:lnTo>
                    <a:lnTo>
                      <a:pt x="430" y="661"/>
                    </a:lnTo>
                    <a:lnTo>
                      <a:pt x="463" y="632"/>
                    </a:lnTo>
                    <a:lnTo>
                      <a:pt x="497" y="625"/>
                    </a:lnTo>
                    <a:lnTo>
                      <a:pt x="537" y="617"/>
                    </a:lnTo>
                    <a:lnTo>
                      <a:pt x="577" y="610"/>
                    </a:lnTo>
                    <a:lnTo>
                      <a:pt x="618" y="603"/>
                    </a:lnTo>
                    <a:lnTo>
                      <a:pt x="651" y="588"/>
                    </a:lnTo>
                    <a:lnTo>
                      <a:pt x="678" y="581"/>
                    </a:lnTo>
                    <a:lnTo>
                      <a:pt x="705" y="559"/>
                    </a:lnTo>
                    <a:lnTo>
                      <a:pt x="732" y="530"/>
                    </a:lnTo>
                    <a:lnTo>
                      <a:pt x="765" y="501"/>
                    </a:lnTo>
                    <a:lnTo>
                      <a:pt x="792" y="479"/>
                    </a:lnTo>
                    <a:lnTo>
                      <a:pt x="839" y="465"/>
                    </a:lnTo>
                    <a:lnTo>
                      <a:pt x="859" y="436"/>
                    </a:lnTo>
                    <a:lnTo>
                      <a:pt x="886" y="407"/>
                    </a:lnTo>
                    <a:lnTo>
                      <a:pt x="900" y="370"/>
                    </a:lnTo>
                    <a:lnTo>
                      <a:pt x="913" y="341"/>
                    </a:lnTo>
                    <a:lnTo>
                      <a:pt x="933" y="312"/>
                    </a:lnTo>
                    <a:lnTo>
                      <a:pt x="967" y="283"/>
                    </a:lnTo>
                    <a:lnTo>
                      <a:pt x="1000" y="262"/>
                    </a:lnTo>
                    <a:lnTo>
                      <a:pt x="1027" y="240"/>
                    </a:lnTo>
                    <a:lnTo>
                      <a:pt x="1061" y="218"/>
                    </a:lnTo>
                    <a:lnTo>
                      <a:pt x="1094" y="203"/>
                    </a:lnTo>
                    <a:lnTo>
                      <a:pt x="1121" y="189"/>
                    </a:lnTo>
                    <a:lnTo>
                      <a:pt x="1175" y="174"/>
                    </a:lnTo>
                    <a:lnTo>
                      <a:pt x="1202" y="182"/>
                    </a:lnTo>
                    <a:lnTo>
                      <a:pt x="1242" y="174"/>
                    </a:lnTo>
                    <a:lnTo>
                      <a:pt x="1302" y="167"/>
                    </a:lnTo>
                    <a:lnTo>
                      <a:pt x="1336" y="145"/>
                    </a:lnTo>
                    <a:lnTo>
                      <a:pt x="1363" y="131"/>
                    </a:lnTo>
                    <a:lnTo>
                      <a:pt x="1390" y="123"/>
                    </a:lnTo>
                    <a:lnTo>
                      <a:pt x="1416" y="116"/>
                    </a:lnTo>
                    <a:lnTo>
                      <a:pt x="1443" y="109"/>
                    </a:lnTo>
                    <a:lnTo>
                      <a:pt x="1470" y="102"/>
                    </a:lnTo>
                    <a:lnTo>
                      <a:pt x="1497" y="94"/>
                    </a:lnTo>
                    <a:lnTo>
                      <a:pt x="1524" y="94"/>
                    </a:lnTo>
                    <a:lnTo>
                      <a:pt x="1584" y="94"/>
                    </a:lnTo>
                    <a:lnTo>
                      <a:pt x="1611" y="87"/>
                    </a:lnTo>
                    <a:lnTo>
                      <a:pt x="1638" y="73"/>
                    </a:lnTo>
                    <a:lnTo>
                      <a:pt x="1672" y="58"/>
                    </a:lnTo>
                    <a:lnTo>
                      <a:pt x="1698" y="44"/>
                    </a:lnTo>
                    <a:lnTo>
                      <a:pt x="1732" y="36"/>
                    </a:lnTo>
                    <a:lnTo>
                      <a:pt x="1766" y="22"/>
                    </a:lnTo>
                    <a:lnTo>
                      <a:pt x="1799" y="15"/>
                    </a:lnTo>
                    <a:lnTo>
                      <a:pt x="1826" y="0"/>
                    </a:lnTo>
                    <a:lnTo>
                      <a:pt x="1792" y="0"/>
                    </a:lnTo>
                    <a:lnTo>
                      <a:pt x="1766" y="22"/>
                    </a:lnTo>
                    <a:lnTo>
                      <a:pt x="1732" y="51"/>
                    </a:lnTo>
                    <a:lnTo>
                      <a:pt x="1705" y="80"/>
                    </a:lnTo>
                    <a:lnTo>
                      <a:pt x="1678" y="102"/>
                    </a:lnTo>
                    <a:lnTo>
                      <a:pt x="1625" y="102"/>
                    </a:lnTo>
                    <a:lnTo>
                      <a:pt x="1598" y="109"/>
                    </a:lnTo>
                    <a:lnTo>
                      <a:pt x="1564" y="116"/>
                    </a:lnTo>
                    <a:lnTo>
                      <a:pt x="1531" y="131"/>
                    </a:lnTo>
                    <a:lnTo>
                      <a:pt x="1484" y="138"/>
                    </a:lnTo>
                    <a:lnTo>
                      <a:pt x="1457" y="145"/>
                    </a:lnTo>
                    <a:lnTo>
                      <a:pt x="1430" y="145"/>
                    </a:lnTo>
                    <a:lnTo>
                      <a:pt x="1396" y="160"/>
                    </a:lnTo>
                    <a:lnTo>
                      <a:pt x="1370" y="160"/>
                    </a:lnTo>
                    <a:lnTo>
                      <a:pt x="1329" y="167"/>
                    </a:lnTo>
                    <a:lnTo>
                      <a:pt x="1302" y="174"/>
                    </a:lnTo>
                    <a:lnTo>
                      <a:pt x="1276" y="189"/>
                    </a:lnTo>
                    <a:lnTo>
                      <a:pt x="1242" y="203"/>
                    </a:lnTo>
                    <a:lnTo>
                      <a:pt x="1208" y="218"/>
                    </a:lnTo>
                    <a:lnTo>
                      <a:pt x="1175" y="218"/>
                    </a:lnTo>
                    <a:lnTo>
                      <a:pt x="1148" y="225"/>
                    </a:lnTo>
                    <a:lnTo>
                      <a:pt x="1121" y="240"/>
                    </a:lnTo>
                    <a:lnTo>
                      <a:pt x="1094" y="247"/>
                    </a:lnTo>
                    <a:lnTo>
                      <a:pt x="1067" y="262"/>
                    </a:lnTo>
                    <a:lnTo>
                      <a:pt x="1041" y="276"/>
                    </a:lnTo>
                    <a:lnTo>
                      <a:pt x="1014" y="298"/>
                    </a:lnTo>
                    <a:lnTo>
                      <a:pt x="987" y="312"/>
                    </a:lnTo>
                    <a:lnTo>
                      <a:pt x="960" y="327"/>
                    </a:lnTo>
                    <a:lnTo>
                      <a:pt x="933" y="341"/>
                    </a:lnTo>
                    <a:lnTo>
                      <a:pt x="913" y="370"/>
                    </a:lnTo>
                    <a:lnTo>
                      <a:pt x="893" y="400"/>
                    </a:lnTo>
                    <a:lnTo>
                      <a:pt x="886" y="443"/>
                    </a:lnTo>
                    <a:lnTo>
                      <a:pt x="866" y="472"/>
                    </a:lnTo>
                    <a:lnTo>
                      <a:pt x="846" y="509"/>
                    </a:lnTo>
                    <a:lnTo>
                      <a:pt x="819" y="530"/>
                    </a:lnTo>
                    <a:lnTo>
                      <a:pt x="792" y="545"/>
                    </a:lnTo>
                    <a:lnTo>
                      <a:pt x="759" y="559"/>
                    </a:lnTo>
                    <a:lnTo>
                      <a:pt x="732" y="567"/>
                    </a:lnTo>
                    <a:lnTo>
                      <a:pt x="705" y="581"/>
                    </a:lnTo>
                    <a:lnTo>
                      <a:pt x="665" y="588"/>
                    </a:lnTo>
                    <a:lnTo>
                      <a:pt x="638" y="596"/>
                    </a:lnTo>
                    <a:lnTo>
                      <a:pt x="591" y="610"/>
                    </a:lnTo>
                    <a:lnTo>
                      <a:pt x="564" y="632"/>
                    </a:lnTo>
                    <a:lnTo>
                      <a:pt x="537" y="647"/>
                    </a:lnTo>
                    <a:lnTo>
                      <a:pt x="503" y="654"/>
                    </a:lnTo>
                    <a:lnTo>
                      <a:pt x="477" y="654"/>
                    </a:lnTo>
                    <a:lnTo>
                      <a:pt x="436" y="661"/>
                    </a:lnTo>
                    <a:lnTo>
                      <a:pt x="403" y="676"/>
                    </a:lnTo>
                    <a:lnTo>
                      <a:pt x="376" y="697"/>
                    </a:lnTo>
                    <a:lnTo>
                      <a:pt x="356" y="734"/>
                    </a:lnTo>
                    <a:lnTo>
                      <a:pt x="329" y="756"/>
                    </a:lnTo>
                    <a:lnTo>
                      <a:pt x="302" y="777"/>
                    </a:lnTo>
                    <a:lnTo>
                      <a:pt x="262" y="785"/>
                    </a:lnTo>
                    <a:lnTo>
                      <a:pt x="208" y="799"/>
                    </a:lnTo>
                    <a:lnTo>
                      <a:pt x="181" y="821"/>
                    </a:lnTo>
                    <a:lnTo>
                      <a:pt x="154" y="835"/>
                    </a:lnTo>
                    <a:lnTo>
                      <a:pt x="128" y="857"/>
                    </a:lnTo>
                    <a:lnTo>
                      <a:pt x="101" y="872"/>
                    </a:lnTo>
                    <a:lnTo>
                      <a:pt x="74" y="879"/>
                    </a:lnTo>
                    <a:lnTo>
                      <a:pt x="47" y="879"/>
                    </a:lnTo>
                    <a:lnTo>
                      <a:pt x="13" y="872"/>
                    </a:lnTo>
                    <a:lnTo>
                      <a:pt x="0" y="864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eaLnBrk="1" hangingPunct="1"/>
                <a:endParaRPr kumimoji="0"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19" name="Freeform 15"/>
              <p:cNvSpPr>
                <a:spLocks/>
              </p:cNvSpPr>
              <p:nvPr/>
            </p:nvSpPr>
            <p:spPr bwMode="auto">
              <a:xfrm>
                <a:off x="531" y="356"/>
                <a:ext cx="4812" cy="3462"/>
              </a:xfrm>
              <a:custGeom>
                <a:avLst/>
                <a:gdLst>
                  <a:gd name="T0" fmla="*/ 444 w 4812"/>
                  <a:gd name="T1" fmla="*/ 348 h 3462"/>
                  <a:gd name="T2" fmla="*/ 817 w 4812"/>
                  <a:gd name="T3" fmla="*/ 664 h 3462"/>
                  <a:gd name="T4" fmla="*/ 1190 w 4812"/>
                  <a:gd name="T5" fmla="*/ 925 h 3462"/>
                  <a:gd name="T6" fmla="*/ 1614 w 4812"/>
                  <a:gd name="T7" fmla="*/ 1252 h 3462"/>
                  <a:gd name="T8" fmla="*/ 2058 w 4812"/>
                  <a:gd name="T9" fmla="*/ 1611 h 3462"/>
                  <a:gd name="T10" fmla="*/ 2421 w 4812"/>
                  <a:gd name="T11" fmla="*/ 1926 h 3462"/>
                  <a:gd name="T12" fmla="*/ 2673 w 4812"/>
                  <a:gd name="T13" fmla="*/ 2362 h 3462"/>
                  <a:gd name="T14" fmla="*/ 2249 w 4812"/>
                  <a:gd name="T15" fmla="*/ 2318 h 3462"/>
                  <a:gd name="T16" fmla="*/ 1815 w 4812"/>
                  <a:gd name="T17" fmla="*/ 2307 h 3462"/>
                  <a:gd name="T18" fmla="*/ 1311 w 4812"/>
                  <a:gd name="T19" fmla="*/ 2373 h 3462"/>
                  <a:gd name="T20" fmla="*/ 918 w 4812"/>
                  <a:gd name="T21" fmla="*/ 2318 h 3462"/>
                  <a:gd name="T22" fmla="*/ 474 w 4812"/>
                  <a:gd name="T23" fmla="*/ 2122 h 3462"/>
                  <a:gd name="T24" fmla="*/ 30 w 4812"/>
                  <a:gd name="T25" fmla="*/ 1752 h 3462"/>
                  <a:gd name="T26" fmla="*/ 403 w 4812"/>
                  <a:gd name="T27" fmla="*/ 2090 h 3462"/>
                  <a:gd name="T28" fmla="*/ 827 w 4812"/>
                  <a:gd name="T29" fmla="*/ 2296 h 3462"/>
                  <a:gd name="T30" fmla="*/ 635 w 4812"/>
                  <a:gd name="T31" fmla="*/ 2416 h 3462"/>
                  <a:gd name="T32" fmla="*/ 212 w 4812"/>
                  <a:gd name="T33" fmla="*/ 2569 h 3462"/>
                  <a:gd name="T34" fmla="*/ 252 w 4812"/>
                  <a:gd name="T35" fmla="*/ 2612 h 3462"/>
                  <a:gd name="T36" fmla="*/ 676 w 4812"/>
                  <a:gd name="T37" fmla="*/ 2438 h 3462"/>
                  <a:gd name="T38" fmla="*/ 1089 w 4812"/>
                  <a:gd name="T39" fmla="*/ 2405 h 3462"/>
                  <a:gd name="T40" fmla="*/ 1553 w 4812"/>
                  <a:gd name="T41" fmla="*/ 2569 h 3462"/>
                  <a:gd name="T42" fmla="*/ 1624 w 4812"/>
                  <a:gd name="T43" fmla="*/ 3004 h 3462"/>
                  <a:gd name="T44" fmla="*/ 1069 w 4812"/>
                  <a:gd name="T45" fmla="*/ 3189 h 3462"/>
                  <a:gd name="T46" fmla="*/ 595 w 4812"/>
                  <a:gd name="T47" fmla="*/ 3298 h 3462"/>
                  <a:gd name="T48" fmla="*/ 161 w 4812"/>
                  <a:gd name="T49" fmla="*/ 3341 h 3462"/>
                  <a:gd name="T50" fmla="*/ 292 w 4812"/>
                  <a:gd name="T51" fmla="*/ 3320 h 3462"/>
                  <a:gd name="T52" fmla="*/ 767 w 4812"/>
                  <a:gd name="T53" fmla="*/ 3298 h 3462"/>
                  <a:gd name="T54" fmla="*/ 1241 w 4812"/>
                  <a:gd name="T55" fmla="*/ 3189 h 3462"/>
                  <a:gd name="T56" fmla="*/ 1654 w 4812"/>
                  <a:gd name="T57" fmla="*/ 2982 h 3462"/>
                  <a:gd name="T58" fmla="*/ 2088 w 4812"/>
                  <a:gd name="T59" fmla="*/ 2917 h 3462"/>
                  <a:gd name="T60" fmla="*/ 2521 w 4812"/>
                  <a:gd name="T61" fmla="*/ 3058 h 3462"/>
                  <a:gd name="T62" fmla="*/ 2975 w 4812"/>
                  <a:gd name="T63" fmla="*/ 3200 h 3462"/>
                  <a:gd name="T64" fmla="*/ 3490 w 4812"/>
                  <a:gd name="T65" fmla="*/ 3309 h 3462"/>
                  <a:gd name="T66" fmla="*/ 3944 w 4812"/>
                  <a:gd name="T67" fmla="*/ 3385 h 3462"/>
                  <a:gd name="T68" fmla="*/ 4408 w 4812"/>
                  <a:gd name="T69" fmla="*/ 3450 h 3462"/>
                  <a:gd name="T70" fmla="*/ 4297 w 4812"/>
                  <a:gd name="T71" fmla="*/ 3439 h 3462"/>
                  <a:gd name="T72" fmla="*/ 3782 w 4812"/>
                  <a:gd name="T73" fmla="*/ 3330 h 3462"/>
                  <a:gd name="T74" fmla="*/ 3197 w 4812"/>
                  <a:gd name="T75" fmla="*/ 3200 h 3462"/>
                  <a:gd name="T76" fmla="*/ 2733 w 4812"/>
                  <a:gd name="T77" fmla="*/ 3124 h 3462"/>
                  <a:gd name="T78" fmla="*/ 2199 w 4812"/>
                  <a:gd name="T79" fmla="*/ 2884 h 3462"/>
                  <a:gd name="T80" fmla="*/ 1684 w 4812"/>
                  <a:gd name="T81" fmla="*/ 2677 h 3462"/>
                  <a:gd name="T82" fmla="*/ 1220 w 4812"/>
                  <a:gd name="T83" fmla="*/ 2471 h 3462"/>
                  <a:gd name="T84" fmla="*/ 1493 w 4812"/>
                  <a:gd name="T85" fmla="*/ 2394 h 3462"/>
                  <a:gd name="T86" fmla="*/ 2078 w 4812"/>
                  <a:gd name="T87" fmla="*/ 2318 h 3462"/>
                  <a:gd name="T88" fmla="*/ 2582 w 4812"/>
                  <a:gd name="T89" fmla="*/ 2362 h 3462"/>
                  <a:gd name="T90" fmla="*/ 3056 w 4812"/>
                  <a:gd name="T91" fmla="*/ 2569 h 3462"/>
                  <a:gd name="T92" fmla="*/ 3500 w 4812"/>
                  <a:gd name="T93" fmla="*/ 2743 h 3462"/>
                  <a:gd name="T94" fmla="*/ 4075 w 4812"/>
                  <a:gd name="T95" fmla="*/ 3004 h 3462"/>
                  <a:gd name="T96" fmla="*/ 4569 w 4812"/>
                  <a:gd name="T97" fmla="*/ 3243 h 3462"/>
                  <a:gd name="T98" fmla="*/ 4650 w 4812"/>
                  <a:gd name="T99" fmla="*/ 3265 h 3462"/>
                  <a:gd name="T100" fmla="*/ 4196 w 4812"/>
                  <a:gd name="T101" fmla="*/ 3015 h 3462"/>
                  <a:gd name="T102" fmla="*/ 3742 w 4812"/>
                  <a:gd name="T103" fmla="*/ 2764 h 3462"/>
                  <a:gd name="T104" fmla="*/ 3278 w 4812"/>
                  <a:gd name="T105" fmla="*/ 2634 h 3462"/>
                  <a:gd name="T106" fmla="*/ 2733 w 4812"/>
                  <a:gd name="T107" fmla="*/ 2362 h 3462"/>
                  <a:gd name="T108" fmla="*/ 2461 w 4812"/>
                  <a:gd name="T109" fmla="*/ 1959 h 3462"/>
                  <a:gd name="T110" fmla="*/ 2168 w 4812"/>
                  <a:gd name="T111" fmla="*/ 1600 h 3462"/>
                  <a:gd name="T112" fmla="*/ 1765 w 4812"/>
                  <a:gd name="T113" fmla="*/ 1317 h 3462"/>
                  <a:gd name="T114" fmla="*/ 1362 w 4812"/>
                  <a:gd name="T115" fmla="*/ 969 h 3462"/>
                  <a:gd name="T116" fmla="*/ 938 w 4812"/>
                  <a:gd name="T117" fmla="*/ 740 h 3462"/>
                  <a:gd name="T118" fmla="*/ 595 w 4812"/>
                  <a:gd name="T119" fmla="*/ 392 h 3462"/>
                  <a:gd name="T120" fmla="*/ 242 w 4812"/>
                  <a:gd name="T121" fmla="*/ 87 h 3462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4812" h="3462">
                    <a:moveTo>
                      <a:pt x="101" y="0"/>
                    </a:moveTo>
                    <a:lnTo>
                      <a:pt x="141" y="44"/>
                    </a:lnTo>
                    <a:lnTo>
                      <a:pt x="182" y="76"/>
                    </a:lnTo>
                    <a:lnTo>
                      <a:pt x="222" y="109"/>
                    </a:lnTo>
                    <a:lnTo>
                      <a:pt x="262" y="141"/>
                    </a:lnTo>
                    <a:lnTo>
                      <a:pt x="282" y="185"/>
                    </a:lnTo>
                    <a:lnTo>
                      <a:pt x="323" y="218"/>
                    </a:lnTo>
                    <a:lnTo>
                      <a:pt x="363" y="261"/>
                    </a:lnTo>
                    <a:lnTo>
                      <a:pt x="403" y="305"/>
                    </a:lnTo>
                    <a:lnTo>
                      <a:pt x="444" y="348"/>
                    </a:lnTo>
                    <a:lnTo>
                      <a:pt x="484" y="370"/>
                    </a:lnTo>
                    <a:lnTo>
                      <a:pt x="524" y="414"/>
                    </a:lnTo>
                    <a:lnTo>
                      <a:pt x="565" y="435"/>
                    </a:lnTo>
                    <a:lnTo>
                      <a:pt x="605" y="446"/>
                    </a:lnTo>
                    <a:lnTo>
                      <a:pt x="646" y="479"/>
                    </a:lnTo>
                    <a:lnTo>
                      <a:pt x="686" y="501"/>
                    </a:lnTo>
                    <a:lnTo>
                      <a:pt x="716" y="544"/>
                    </a:lnTo>
                    <a:lnTo>
                      <a:pt x="756" y="566"/>
                    </a:lnTo>
                    <a:lnTo>
                      <a:pt x="797" y="588"/>
                    </a:lnTo>
                    <a:lnTo>
                      <a:pt x="817" y="664"/>
                    </a:lnTo>
                    <a:lnTo>
                      <a:pt x="847" y="707"/>
                    </a:lnTo>
                    <a:lnTo>
                      <a:pt x="888" y="729"/>
                    </a:lnTo>
                    <a:lnTo>
                      <a:pt x="928" y="762"/>
                    </a:lnTo>
                    <a:lnTo>
                      <a:pt x="958" y="805"/>
                    </a:lnTo>
                    <a:lnTo>
                      <a:pt x="999" y="805"/>
                    </a:lnTo>
                    <a:lnTo>
                      <a:pt x="1029" y="849"/>
                    </a:lnTo>
                    <a:lnTo>
                      <a:pt x="1069" y="871"/>
                    </a:lnTo>
                    <a:lnTo>
                      <a:pt x="1109" y="892"/>
                    </a:lnTo>
                    <a:lnTo>
                      <a:pt x="1150" y="925"/>
                    </a:lnTo>
                    <a:lnTo>
                      <a:pt x="1190" y="925"/>
                    </a:lnTo>
                    <a:lnTo>
                      <a:pt x="1230" y="947"/>
                    </a:lnTo>
                    <a:lnTo>
                      <a:pt x="1281" y="969"/>
                    </a:lnTo>
                    <a:lnTo>
                      <a:pt x="1321" y="1012"/>
                    </a:lnTo>
                    <a:lnTo>
                      <a:pt x="1362" y="1023"/>
                    </a:lnTo>
                    <a:lnTo>
                      <a:pt x="1402" y="1067"/>
                    </a:lnTo>
                    <a:lnTo>
                      <a:pt x="1422" y="1121"/>
                    </a:lnTo>
                    <a:lnTo>
                      <a:pt x="1473" y="1165"/>
                    </a:lnTo>
                    <a:lnTo>
                      <a:pt x="1523" y="1197"/>
                    </a:lnTo>
                    <a:lnTo>
                      <a:pt x="1573" y="1241"/>
                    </a:lnTo>
                    <a:lnTo>
                      <a:pt x="1614" y="1252"/>
                    </a:lnTo>
                    <a:lnTo>
                      <a:pt x="1664" y="1284"/>
                    </a:lnTo>
                    <a:lnTo>
                      <a:pt x="1705" y="1328"/>
                    </a:lnTo>
                    <a:lnTo>
                      <a:pt x="1795" y="1350"/>
                    </a:lnTo>
                    <a:lnTo>
                      <a:pt x="1836" y="1382"/>
                    </a:lnTo>
                    <a:lnTo>
                      <a:pt x="1856" y="1437"/>
                    </a:lnTo>
                    <a:lnTo>
                      <a:pt x="1866" y="1513"/>
                    </a:lnTo>
                    <a:lnTo>
                      <a:pt x="1916" y="1556"/>
                    </a:lnTo>
                    <a:lnTo>
                      <a:pt x="1967" y="1567"/>
                    </a:lnTo>
                    <a:lnTo>
                      <a:pt x="2017" y="1578"/>
                    </a:lnTo>
                    <a:lnTo>
                      <a:pt x="2058" y="1611"/>
                    </a:lnTo>
                    <a:lnTo>
                      <a:pt x="2098" y="1643"/>
                    </a:lnTo>
                    <a:lnTo>
                      <a:pt x="2138" y="1665"/>
                    </a:lnTo>
                    <a:lnTo>
                      <a:pt x="2199" y="1665"/>
                    </a:lnTo>
                    <a:lnTo>
                      <a:pt x="2239" y="1676"/>
                    </a:lnTo>
                    <a:lnTo>
                      <a:pt x="2279" y="1687"/>
                    </a:lnTo>
                    <a:lnTo>
                      <a:pt x="2300" y="1774"/>
                    </a:lnTo>
                    <a:lnTo>
                      <a:pt x="2320" y="1818"/>
                    </a:lnTo>
                    <a:lnTo>
                      <a:pt x="2370" y="1861"/>
                    </a:lnTo>
                    <a:lnTo>
                      <a:pt x="2411" y="1883"/>
                    </a:lnTo>
                    <a:lnTo>
                      <a:pt x="2421" y="1926"/>
                    </a:lnTo>
                    <a:lnTo>
                      <a:pt x="2431" y="1970"/>
                    </a:lnTo>
                    <a:lnTo>
                      <a:pt x="2451" y="2013"/>
                    </a:lnTo>
                    <a:lnTo>
                      <a:pt x="2481" y="2068"/>
                    </a:lnTo>
                    <a:lnTo>
                      <a:pt x="2511" y="2122"/>
                    </a:lnTo>
                    <a:lnTo>
                      <a:pt x="2521" y="2166"/>
                    </a:lnTo>
                    <a:lnTo>
                      <a:pt x="2532" y="2209"/>
                    </a:lnTo>
                    <a:lnTo>
                      <a:pt x="2552" y="2253"/>
                    </a:lnTo>
                    <a:lnTo>
                      <a:pt x="2602" y="2296"/>
                    </a:lnTo>
                    <a:lnTo>
                      <a:pt x="2643" y="2318"/>
                    </a:lnTo>
                    <a:lnTo>
                      <a:pt x="2673" y="2362"/>
                    </a:lnTo>
                    <a:lnTo>
                      <a:pt x="2632" y="2362"/>
                    </a:lnTo>
                    <a:lnTo>
                      <a:pt x="2592" y="2362"/>
                    </a:lnTo>
                    <a:lnTo>
                      <a:pt x="2542" y="2351"/>
                    </a:lnTo>
                    <a:lnTo>
                      <a:pt x="2501" y="2340"/>
                    </a:lnTo>
                    <a:lnTo>
                      <a:pt x="2461" y="2340"/>
                    </a:lnTo>
                    <a:lnTo>
                      <a:pt x="2421" y="2340"/>
                    </a:lnTo>
                    <a:lnTo>
                      <a:pt x="2380" y="2307"/>
                    </a:lnTo>
                    <a:lnTo>
                      <a:pt x="2330" y="2296"/>
                    </a:lnTo>
                    <a:lnTo>
                      <a:pt x="2290" y="2296"/>
                    </a:lnTo>
                    <a:lnTo>
                      <a:pt x="2249" y="2318"/>
                    </a:lnTo>
                    <a:lnTo>
                      <a:pt x="2209" y="2329"/>
                    </a:lnTo>
                    <a:lnTo>
                      <a:pt x="2168" y="2329"/>
                    </a:lnTo>
                    <a:lnTo>
                      <a:pt x="2128" y="2329"/>
                    </a:lnTo>
                    <a:lnTo>
                      <a:pt x="2088" y="2329"/>
                    </a:lnTo>
                    <a:lnTo>
                      <a:pt x="2047" y="2329"/>
                    </a:lnTo>
                    <a:lnTo>
                      <a:pt x="2007" y="2329"/>
                    </a:lnTo>
                    <a:lnTo>
                      <a:pt x="1957" y="2340"/>
                    </a:lnTo>
                    <a:lnTo>
                      <a:pt x="1906" y="2340"/>
                    </a:lnTo>
                    <a:lnTo>
                      <a:pt x="1866" y="2318"/>
                    </a:lnTo>
                    <a:lnTo>
                      <a:pt x="1815" y="2307"/>
                    </a:lnTo>
                    <a:lnTo>
                      <a:pt x="1745" y="2318"/>
                    </a:lnTo>
                    <a:lnTo>
                      <a:pt x="1705" y="2340"/>
                    </a:lnTo>
                    <a:lnTo>
                      <a:pt x="1664" y="2362"/>
                    </a:lnTo>
                    <a:lnTo>
                      <a:pt x="1624" y="2373"/>
                    </a:lnTo>
                    <a:lnTo>
                      <a:pt x="1583" y="2373"/>
                    </a:lnTo>
                    <a:lnTo>
                      <a:pt x="1543" y="2373"/>
                    </a:lnTo>
                    <a:lnTo>
                      <a:pt x="1473" y="2373"/>
                    </a:lnTo>
                    <a:lnTo>
                      <a:pt x="1432" y="2373"/>
                    </a:lnTo>
                    <a:lnTo>
                      <a:pt x="1352" y="2373"/>
                    </a:lnTo>
                    <a:lnTo>
                      <a:pt x="1311" y="2373"/>
                    </a:lnTo>
                    <a:lnTo>
                      <a:pt x="1271" y="2384"/>
                    </a:lnTo>
                    <a:lnTo>
                      <a:pt x="1230" y="2405"/>
                    </a:lnTo>
                    <a:lnTo>
                      <a:pt x="1190" y="2405"/>
                    </a:lnTo>
                    <a:lnTo>
                      <a:pt x="1150" y="2405"/>
                    </a:lnTo>
                    <a:lnTo>
                      <a:pt x="1109" y="2405"/>
                    </a:lnTo>
                    <a:lnTo>
                      <a:pt x="1069" y="2405"/>
                    </a:lnTo>
                    <a:lnTo>
                      <a:pt x="1029" y="2405"/>
                    </a:lnTo>
                    <a:lnTo>
                      <a:pt x="988" y="2394"/>
                    </a:lnTo>
                    <a:lnTo>
                      <a:pt x="948" y="2362"/>
                    </a:lnTo>
                    <a:lnTo>
                      <a:pt x="918" y="2318"/>
                    </a:lnTo>
                    <a:lnTo>
                      <a:pt x="877" y="2286"/>
                    </a:lnTo>
                    <a:lnTo>
                      <a:pt x="837" y="2275"/>
                    </a:lnTo>
                    <a:lnTo>
                      <a:pt x="797" y="2253"/>
                    </a:lnTo>
                    <a:lnTo>
                      <a:pt x="736" y="2242"/>
                    </a:lnTo>
                    <a:lnTo>
                      <a:pt x="696" y="2220"/>
                    </a:lnTo>
                    <a:lnTo>
                      <a:pt x="656" y="2220"/>
                    </a:lnTo>
                    <a:lnTo>
                      <a:pt x="615" y="2198"/>
                    </a:lnTo>
                    <a:lnTo>
                      <a:pt x="565" y="2144"/>
                    </a:lnTo>
                    <a:lnTo>
                      <a:pt x="524" y="2122"/>
                    </a:lnTo>
                    <a:lnTo>
                      <a:pt x="474" y="2122"/>
                    </a:lnTo>
                    <a:lnTo>
                      <a:pt x="434" y="2101"/>
                    </a:lnTo>
                    <a:lnTo>
                      <a:pt x="383" y="2057"/>
                    </a:lnTo>
                    <a:lnTo>
                      <a:pt x="313" y="2013"/>
                    </a:lnTo>
                    <a:lnTo>
                      <a:pt x="272" y="1981"/>
                    </a:lnTo>
                    <a:lnTo>
                      <a:pt x="232" y="1970"/>
                    </a:lnTo>
                    <a:lnTo>
                      <a:pt x="192" y="1937"/>
                    </a:lnTo>
                    <a:lnTo>
                      <a:pt x="161" y="1894"/>
                    </a:lnTo>
                    <a:lnTo>
                      <a:pt x="121" y="1839"/>
                    </a:lnTo>
                    <a:lnTo>
                      <a:pt x="71" y="1785"/>
                    </a:lnTo>
                    <a:lnTo>
                      <a:pt x="30" y="1752"/>
                    </a:lnTo>
                    <a:lnTo>
                      <a:pt x="50" y="1796"/>
                    </a:lnTo>
                    <a:lnTo>
                      <a:pt x="91" y="1828"/>
                    </a:lnTo>
                    <a:lnTo>
                      <a:pt x="121" y="1872"/>
                    </a:lnTo>
                    <a:lnTo>
                      <a:pt x="151" y="1916"/>
                    </a:lnTo>
                    <a:lnTo>
                      <a:pt x="192" y="1959"/>
                    </a:lnTo>
                    <a:lnTo>
                      <a:pt x="232" y="1981"/>
                    </a:lnTo>
                    <a:lnTo>
                      <a:pt x="282" y="2013"/>
                    </a:lnTo>
                    <a:lnTo>
                      <a:pt x="323" y="2035"/>
                    </a:lnTo>
                    <a:lnTo>
                      <a:pt x="363" y="2068"/>
                    </a:lnTo>
                    <a:lnTo>
                      <a:pt x="403" y="2090"/>
                    </a:lnTo>
                    <a:lnTo>
                      <a:pt x="444" y="2111"/>
                    </a:lnTo>
                    <a:lnTo>
                      <a:pt x="484" y="2122"/>
                    </a:lnTo>
                    <a:lnTo>
                      <a:pt x="524" y="2155"/>
                    </a:lnTo>
                    <a:lnTo>
                      <a:pt x="565" y="2188"/>
                    </a:lnTo>
                    <a:lnTo>
                      <a:pt x="615" y="2231"/>
                    </a:lnTo>
                    <a:lnTo>
                      <a:pt x="656" y="2231"/>
                    </a:lnTo>
                    <a:lnTo>
                      <a:pt x="696" y="2231"/>
                    </a:lnTo>
                    <a:lnTo>
                      <a:pt x="736" y="2275"/>
                    </a:lnTo>
                    <a:lnTo>
                      <a:pt x="787" y="2286"/>
                    </a:lnTo>
                    <a:lnTo>
                      <a:pt x="827" y="2296"/>
                    </a:lnTo>
                    <a:lnTo>
                      <a:pt x="908" y="2329"/>
                    </a:lnTo>
                    <a:lnTo>
                      <a:pt x="948" y="2373"/>
                    </a:lnTo>
                    <a:lnTo>
                      <a:pt x="999" y="2427"/>
                    </a:lnTo>
                    <a:lnTo>
                      <a:pt x="938" y="2438"/>
                    </a:lnTo>
                    <a:lnTo>
                      <a:pt x="888" y="2405"/>
                    </a:lnTo>
                    <a:lnTo>
                      <a:pt x="847" y="2394"/>
                    </a:lnTo>
                    <a:lnTo>
                      <a:pt x="807" y="2405"/>
                    </a:lnTo>
                    <a:lnTo>
                      <a:pt x="767" y="2427"/>
                    </a:lnTo>
                    <a:lnTo>
                      <a:pt x="716" y="2427"/>
                    </a:lnTo>
                    <a:lnTo>
                      <a:pt x="635" y="2416"/>
                    </a:lnTo>
                    <a:lnTo>
                      <a:pt x="595" y="2394"/>
                    </a:lnTo>
                    <a:lnTo>
                      <a:pt x="555" y="2405"/>
                    </a:lnTo>
                    <a:lnTo>
                      <a:pt x="514" y="2427"/>
                    </a:lnTo>
                    <a:lnTo>
                      <a:pt x="474" y="2438"/>
                    </a:lnTo>
                    <a:lnTo>
                      <a:pt x="403" y="2471"/>
                    </a:lnTo>
                    <a:lnTo>
                      <a:pt x="373" y="2547"/>
                    </a:lnTo>
                    <a:lnTo>
                      <a:pt x="333" y="2569"/>
                    </a:lnTo>
                    <a:lnTo>
                      <a:pt x="292" y="2579"/>
                    </a:lnTo>
                    <a:lnTo>
                      <a:pt x="252" y="2569"/>
                    </a:lnTo>
                    <a:lnTo>
                      <a:pt x="212" y="2569"/>
                    </a:lnTo>
                    <a:lnTo>
                      <a:pt x="171" y="2569"/>
                    </a:lnTo>
                    <a:lnTo>
                      <a:pt x="121" y="2569"/>
                    </a:lnTo>
                    <a:lnTo>
                      <a:pt x="81" y="2569"/>
                    </a:lnTo>
                    <a:lnTo>
                      <a:pt x="40" y="2569"/>
                    </a:lnTo>
                    <a:lnTo>
                      <a:pt x="0" y="2569"/>
                    </a:lnTo>
                    <a:lnTo>
                      <a:pt x="71" y="2569"/>
                    </a:lnTo>
                    <a:lnTo>
                      <a:pt x="131" y="2569"/>
                    </a:lnTo>
                    <a:lnTo>
                      <a:pt x="171" y="2590"/>
                    </a:lnTo>
                    <a:lnTo>
                      <a:pt x="212" y="2612"/>
                    </a:lnTo>
                    <a:lnTo>
                      <a:pt x="252" y="2612"/>
                    </a:lnTo>
                    <a:lnTo>
                      <a:pt x="292" y="2612"/>
                    </a:lnTo>
                    <a:lnTo>
                      <a:pt x="333" y="2590"/>
                    </a:lnTo>
                    <a:lnTo>
                      <a:pt x="373" y="2547"/>
                    </a:lnTo>
                    <a:lnTo>
                      <a:pt x="424" y="2503"/>
                    </a:lnTo>
                    <a:lnTo>
                      <a:pt x="464" y="2481"/>
                    </a:lnTo>
                    <a:lnTo>
                      <a:pt x="504" y="2449"/>
                    </a:lnTo>
                    <a:lnTo>
                      <a:pt x="555" y="2438"/>
                    </a:lnTo>
                    <a:lnTo>
                      <a:pt x="595" y="2438"/>
                    </a:lnTo>
                    <a:lnTo>
                      <a:pt x="635" y="2438"/>
                    </a:lnTo>
                    <a:lnTo>
                      <a:pt x="676" y="2438"/>
                    </a:lnTo>
                    <a:lnTo>
                      <a:pt x="716" y="2438"/>
                    </a:lnTo>
                    <a:lnTo>
                      <a:pt x="756" y="2438"/>
                    </a:lnTo>
                    <a:lnTo>
                      <a:pt x="797" y="2427"/>
                    </a:lnTo>
                    <a:lnTo>
                      <a:pt x="847" y="2416"/>
                    </a:lnTo>
                    <a:lnTo>
                      <a:pt x="888" y="2438"/>
                    </a:lnTo>
                    <a:lnTo>
                      <a:pt x="928" y="2449"/>
                    </a:lnTo>
                    <a:lnTo>
                      <a:pt x="978" y="2460"/>
                    </a:lnTo>
                    <a:lnTo>
                      <a:pt x="1019" y="2460"/>
                    </a:lnTo>
                    <a:lnTo>
                      <a:pt x="1049" y="2416"/>
                    </a:lnTo>
                    <a:lnTo>
                      <a:pt x="1089" y="2405"/>
                    </a:lnTo>
                    <a:lnTo>
                      <a:pt x="1130" y="2427"/>
                    </a:lnTo>
                    <a:lnTo>
                      <a:pt x="1170" y="2460"/>
                    </a:lnTo>
                    <a:lnTo>
                      <a:pt x="1210" y="2481"/>
                    </a:lnTo>
                    <a:lnTo>
                      <a:pt x="1251" y="2481"/>
                    </a:lnTo>
                    <a:lnTo>
                      <a:pt x="1291" y="2503"/>
                    </a:lnTo>
                    <a:lnTo>
                      <a:pt x="1341" y="2525"/>
                    </a:lnTo>
                    <a:lnTo>
                      <a:pt x="1382" y="2536"/>
                    </a:lnTo>
                    <a:lnTo>
                      <a:pt x="1422" y="2547"/>
                    </a:lnTo>
                    <a:lnTo>
                      <a:pt x="1493" y="2558"/>
                    </a:lnTo>
                    <a:lnTo>
                      <a:pt x="1553" y="2569"/>
                    </a:lnTo>
                    <a:lnTo>
                      <a:pt x="1594" y="2612"/>
                    </a:lnTo>
                    <a:lnTo>
                      <a:pt x="1604" y="2656"/>
                    </a:lnTo>
                    <a:lnTo>
                      <a:pt x="1684" y="2710"/>
                    </a:lnTo>
                    <a:lnTo>
                      <a:pt x="1725" y="2743"/>
                    </a:lnTo>
                    <a:lnTo>
                      <a:pt x="1755" y="2819"/>
                    </a:lnTo>
                    <a:lnTo>
                      <a:pt x="1785" y="2862"/>
                    </a:lnTo>
                    <a:lnTo>
                      <a:pt x="1705" y="2873"/>
                    </a:lnTo>
                    <a:lnTo>
                      <a:pt x="1664" y="2906"/>
                    </a:lnTo>
                    <a:lnTo>
                      <a:pt x="1634" y="2949"/>
                    </a:lnTo>
                    <a:lnTo>
                      <a:pt x="1624" y="3004"/>
                    </a:lnTo>
                    <a:lnTo>
                      <a:pt x="1533" y="3037"/>
                    </a:lnTo>
                    <a:lnTo>
                      <a:pt x="1452" y="3047"/>
                    </a:lnTo>
                    <a:lnTo>
                      <a:pt x="1402" y="3080"/>
                    </a:lnTo>
                    <a:lnTo>
                      <a:pt x="1352" y="3134"/>
                    </a:lnTo>
                    <a:lnTo>
                      <a:pt x="1311" y="3156"/>
                    </a:lnTo>
                    <a:lnTo>
                      <a:pt x="1271" y="3167"/>
                    </a:lnTo>
                    <a:lnTo>
                      <a:pt x="1230" y="3167"/>
                    </a:lnTo>
                    <a:lnTo>
                      <a:pt x="1190" y="3167"/>
                    </a:lnTo>
                    <a:lnTo>
                      <a:pt x="1150" y="3178"/>
                    </a:lnTo>
                    <a:lnTo>
                      <a:pt x="1069" y="3189"/>
                    </a:lnTo>
                    <a:lnTo>
                      <a:pt x="1029" y="3200"/>
                    </a:lnTo>
                    <a:lnTo>
                      <a:pt x="968" y="3211"/>
                    </a:lnTo>
                    <a:lnTo>
                      <a:pt x="908" y="3211"/>
                    </a:lnTo>
                    <a:lnTo>
                      <a:pt x="867" y="3211"/>
                    </a:lnTo>
                    <a:lnTo>
                      <a:pt x="827" y="3222"/>
                    </a:lnTo>
                    <a:lnTo>
                      <a:pt x="777" y="3243"/>
                    </a:lnTo>
                    <a:lnTo>
                      <a:pt x="736" y="3265"/>
                    </a:lnTo>
                    <a:lnTo>
                      <a:pt x="696" y="3287"/>
                    </a:lnTo>
                    <a:lnTo>
                      <a:pt x="656" y="3298"/>
                    </a:lnTo>
                    <a:lnTo>
                      <a:pt x="595" y="3298"/>
                    </a:lnTo>
                    <a:lnTo>
                      <a:pt x="555" y="3309"/>
                    </a:lnTo>
                    <a:lnTo>
                      <a:pt x="514" y="3309"/>
                    </a:lnTo>
                    <a:lnTo>
                      <a:pt x="474" y="3320"/>
                    </a:lnTo>
                    <a:lnTo>
                      <a:pt x="403" y="3320"/>
                    </a:lnTo>
                    <a:lnTo>
                      <a:pt x="363" y="3320"/>
                    </a:lnTo>
                    <a:lnTo>
                      <a:pt x="323" y="3320"/>
                    </a:lnTo>
                    <a:lnTo>
                      <a:pt x="282" y="3320"/>
                    </a:lnTo>
                    <a:lnTo>
                      <a:pt x="242" y="3320"/>
                    </a:lnTo>
                    <a:lnTo>
                      <a:pt x="202" y="3330"/>
                    </a:lnTo>
                    <a:lnTo>
                      <a:pt x="161" y="3341"/>
                    </a:lnTo>
                    <a:lnTo>
                      <a:pt x="91" y="3341"/>
                    </a:lnTo>
                    <a:lnTo>
                      <a:pt x="50" y="3352"/>
                    </a:lnTo>
                    <a:lnTo>
                      <a:pt x="10" y="3396"/>
                    </a:lnTo>
                    <a:lnTo>
                      <a:pt x="50" y="3396"/>
                    </a:lnTo>
                    <a:lnTo>
                      <a:pt x="91" y="3374"/>
                    </a:lnTo>
                    <a:lnTo>
                      <a:pt x="131" y="3352"/>
                    </a:lnTo>
                    <a:lnTo>
                      <a:pt x="171" y="3341"/>
                    </a:lnTo>
                    <a:lnTo>
                      <a:pt x="212" y="3341"/>
                    </a:lnTo>
                    <a:lnTo>
                      <a:pt x="252" y="3330"/>
                    </a:lnTo>
                    <a:lnTo>
                      <a:pt x="292" y="3320"/>
                    </a:lnTo>
                    <a:lnTo>
                      <a:pt x="333" y="3309"/>
                    </a:lnTo>
                    <a:lnTo>
                      <a:pt x="373" y="3309"/>
                    </a:lnTo>
                    <a:lnTo>
                      <a:pt x="414" y="3309"/>
                    </a:lnTo>
                    <a:lnTo>
                      <a:pt x="474" y="3320"/>
                    </a:lnTo>
                    <a:lnTo>
                      <a:pt x="555" y="3320"/>
                    </a:lnTo>
                    <a:lnTo>
                      <a:pt x="595" y="3320"/>
                    </a:lnTo>
                    <a:lnTo>
                      <a:pt x="635" y="3320"/>
                    </a:lnTo>
                    <a:lnTo>
                      <a:pt x="676" y="3309"/>
                    </a:lnTo>
                    <a:lnTo>
                      <a:pt x="716" y="3309"/>
                    </a:lnTo>
                    <a:lnTo>
                      <a:pt x="767" y="3298"/>
                    </a:lnTo>
                    <a:lnTo>
                      <a:pt x="807" y="3265"/>
                    </a:lnTo>
                    <a:lnTo>
                      <a:pt x="847" y="3243"/>
                    </a:lnTo>
                    <a:lnTo>
                      <a:pt x="888" y="3243"/>
                    </a:lnTo>
                    <a:lnTo>
                      <a:pt x="938" y="3243"/>
                    </a:lnTo>
                    <a:lnTo>
                      <a:pt x="978" y="3222"/>
                    </a:lnTo>
                    <a:lnTo>
                      <a:pt x="1029" y="3211"/>
                    </a:lnTo>
                    <a:lnTo>
                      <a:pt x="1109" y="3211"/>
                    </a:lnTo>
                    <a:lnTo>
                      <a:pt x="1150" y="3211"/>
                    </a:lnTo>
                    <a:lnTo>
                      <a:pt x="1200" y="3200"/>
                    </a:lnTo>
                    <a:lnTo>
                      <a:pt x="1241" y="3189"/>
                    </a:lnTo>
                    <a:lnTo>
                      <a:pt x="1291" y="3200"/>
                    </a:lnTo>
                    <a:lnTo>
                      <a:pt x="1341" y="3200"/>
                    </a:lnTo>
                    <a:lnTo>
                      <a:pt x="1382" y="3178"/>
                    </a:lnTo>
                    <a:lnTo>
                      <a:pt x="1412" y="3134"/>
                    </a:lnTo>
                    <a:lnTo>
                      <a:pt x="1432" y="3091"/>
                    </a:lnTo>
                    <a:lnTo>
                      <a:pt x="1473" y="3080"/>
                    </a:lnTo>
                    <a:lnTo>
                      <a:pt x="1533" y="3069"/>
                    </a:lnTo>
                    <a:lnTo>
                      <a:pt x="1573" y="3047"/>
                    </a:lnTo>
                    <a:lnTo>
                      <a:pt x="1614" y="3015"/>
                    </a:lnTo>
                    <a:lnTo>
                      <a:pt x="1654" y="2982"/>
                    </a:lnTo>
                    <a:lnTo>
                      <a:pt x="1694" y="2939"/>
                    </a:lnTo>
                    <a:lnTo>
                      <a:pt x="1735" y="2928"/>
                    </a:lnTo>
                    <a:lnTo>
                      <a:pt x="1775" y="2895"/>
                    </a:lnTo>
                    <a:lnTo>
                      <a:pt x="1815" y="2873"/>
                    </a:lnTo>
                    <a:lnTo>
                      <a:pt x="1856" y="2862"/>
                    </a:lnTo>
                    <a:lnTo>
                      <a:pt x="1896" y="2884"/>
                    </a:lnTo>
                    <a:lnTo>
                      <a:pt x="1937" y="2895"/>
                    </a:lnTo>
                    <a:lnTo>
                      <a:pt x="1977" y="2895"/>
                    </a:lnTo>
                    <a:lnTo>
                      <a:pt x="2017" y="2906"/>
                    </a:lnTo>
                    <a:lnTo>
                      <a:pt x="2088" y="2917"/>
                    </a:lnTo>
                    <a:lnTo>
                      <a:pt x="2128" y="2917"/>
                    </a:lnTo>
                    <a:lnTo>
                      <a:pt x="2189" y="2928"/>
                    </a:lnTo>
                    <a:lnTo>
                      <a:pt x="2239" y="2939"/>
                    </a:lnTo>
                    <a:lnTo>
                      <a:pt x="2279" y="2960"/>
                    </a:lnTo>
                    <a:lnTo>
                      <a:pt x="2320" y="2982"/>
                    </a:lnTo>
                    <a:lnTo>
                      <a:pt x="2360" y="3004"/>
                    </a:lnTo>
                    <a:lnTo>
                      <a:pt x="2400" y="3015"/>
                    </a:lnTo>
                    <a:lnTo>
                      <a:pt x="2441" y="3015"/>
                    </a:lnTo>
                    <a:lnTo>
                      <a:pt x="2481" y="3037"/>
                    </a:lnTo>
                    <a:lnTo>
                      <a:pt x="2521" y="3058"/>
                    </a:lnTo>
                    <a:lnTo>
                      <a:pt x="2562" y="3091"/>
                    </a:lnTo>
                    <a:lnTo>
                      <a:pt x="2622" y="3102"/>
                    </a:lnTo>
                    <a:lnTo>
                      <a:pt x="2663" y="3102"/>
                    </a:lnTo>
                    <a:lnTo>
                      <a:pt x="2703" y="3134"/>
                    </a:lnTo>
                    <a:lnTo>
                      <a:pt x="2743" y="3156"/>
                    </a:lnTo>
                    <a:lnTo>
                      <a:pt x="2784" y="3167"/>
                    </a:lnTo>
                    <a:lnTo>
                      <a:pt x="2834" y="3189"/>
                    </a:lnTo>
                    <a:lnTo>
                      <a:pt x="2874" y="3200"/>
                    </a:lnTo>
                    <a:lnTo>
                      <a:pt x="2925" y="3200"/>
                    </a:lnTo>
                    <a:lnTo>
                      <a:pt x="2975" y="3200"/>
                    </a:lnTo>
                    <a:lnTo>
                      <a:pt x="3016" y="3200"/>
                    </a:lnTo>
                    <a:lnTo>
                      <a:pt x="3066" y="3211"/>
                    </a:lnTo>
                    <a:lnTo>
                      <a:pt x="3117" y="3243"/>
                    </a:lnTo>
                    <a:lnTo>
                      <a:pt x="3167" y="3254"/>
                    </a:lnTo>
                    <a:lnTo>
                      <a:pt x="3217" y="3254"/>
                    </a:lnTo>
                    <a:lnTo>
                      <a:pt x="3308" y="3254"/>
                    </a:lnTo>
                    <a:lnTo>
                      <a:pt x="3359" y="3254"/>
                    </a:lnTo>
                    <a:lnTo>
                      <a:pt x="3399" y="3265"/>
                    </a:lnTo>
                    <a:lnTo>
                      <a:pt x="3449" y="3298"/>
                    </a:lnTo>
                    <a:lnTo>
                      <a:pt x="3490" y="3309"/>
                    </a:lnTo>
                    <a:lnTo>
                      <a:pt x="3530" y="3320"/>
                    </a:lnTo>
                    <a:lnTo>
                      <a:pt x="3581" y="3330"/>
                    </a:lnTo>
                    <a:lnTo>
                      <a:pt x="3631" y="3330"/>
                    </a:lnTo>
                    <a:lnTo>
                      <a:pt x="3671" y="3330"/>
                    </a:lnTo>
                    <a:lnTo>
                      <a:pt x="3712" y="3341"/>
                    </a:lnTo>
                    <a:lnTo>
                      <a:pt x="3752" y="3374"/>
                    </a:lnTo>
                    <a:lnTo>
                      <a:pt x="3802" y="3374"/>
                    </a:lnTo>
                    <a:lnTo>
                      <a:pt x="3843" y="3374"/>
                    </a:lnTo>
                    <a:lnTo>
                      <a:pt x="3893" y="3374"/>
                    </a:lnTo>
                    <a:lnTo>
                      <a:pt x="3944" y="3385"/>
                    </a:lnTo>
                    <a:lnTo>
                      <a:pt x="3984" y="3385"/>
                    </a:lnTo>
                    <a:lnTo>
                      <a:pt x="4024" y="3385"/>
                    </a:lnTo>
                    <a:lnTo>
                      <a:pt x="4075" y="3385"/>
                    </a:lnTo>
                    <a:lnTo>
                      <a:pt x="4125" y="3385"/>
                    </a:lnTo>
                    <a:lnTo>
                      <a:pt x="4165" y="3385"/>
                    </a:lnTo>
                    <a:lnTo>
                      <a:pt x="4216" y="3417"/>
                    </a:lnTo>
                    <a:lnTo>
                      <a:pt x="4266" y="3450"/>
                    </a:lnTo>
                    <a:lnTo>
                      <a:pt x="4307" y="3450"/>
                    </a:lnTo>
                    <a:lnTo>
                      <a:pt x="4357" y="3450"/>
                    </a:lnTo>
                    <a:lnTo>
                      <a:pt x="4408" y="3450"/>
                    </a:lnTo>
                    <a:lnTo>
                      <a:pt x="4458" y="3450"/>
                    </a:lnTo>
                    <a:lnTo>
                      <a:pt x="4498" y="3450"/>
                    </a:lnTo>
                    <a:lnTo>
                      <a:pt x="4539" y="3450"/>
                    </a:lnTo>
                    <a:lnTo>
                      <a:pt x="4589" y="3461"/>
                    </a:lnTo>
                    <a:lnTo>
                      <a:pt x="4640" y="3461"/>
                    </a:lnTo>
                    <a:lnTo>
                      <a:pt x="4549" y="3461"/>
                    </a:lnTo>
                    <a:lnTo>
                      <a:pt x="4508" y="3461"/>
                    </a:lnTo>
                    <a:lnTo>
                      <a:pt x="4428" y="3439"/>
                    </a:lnTo>
                    <a:lnTo>
                      <a:pt x="4377" y="3428"/>
                    </a:lnTo>
                    <a:lnTo>
                      <a:pt x="4297" y="3439"/>
                    </a:lnTo>
                    <a:lnTo>
                      <a:pt x="4256" y="3450"/>
                    </a:lnTo>
                    <a:lnTo>
                      <a:pt x="4216" y="3439"/>
                    </a:lnTo>
                    <a:lnTo>
                      <a:pt x="4196" y="3396"/>
                    </a:lnTo>
                    <a:lnTo>
                      <a:pt x="4105" y="3374"/>
                    </a:lnTo>
                    <a:lnTo>
                      <a:pt x="4065" y="3374"/>
                    </a:lnTo>
                    <a:lnTo>
                      <a:pt x="4014" y="3363"/>
                    </a:lnTo>
                    <a:lnTo>
                      <a:pt x="3954" y="3352"/>
                    </a:lnTo>
                    <a:lnTo>
                      <a:pt x="3873" y="3341"/>
                    </a:lnTo>
                    <a:lnTo>
                      <a:pt x="3823" y="3330"/>
                    </a:lnTo>
                    <a:lnTo>
                      <a:pt x="3782" y="3330"/>
                    </a:lnTo>
                    <a:lnTo>
                      <a:pt x="3722" y="3341"/>
                    </a:lnTo>
                    <a:lnTo>
                      <a:pt x="3611" y="3341"/>
                    </a:lnTo>
                    <a:lnTo>
                      <a:pt x="3560" y="3298"/>
                    </a:lnTo>
                    <a:lnTo>
                      <a:pt x="3520" y="3298"/>
                    </a:lnTo>
                    <a:lnTo>
                      <a:pt x="3449" y="3287"/>
                    </a:lnTo>
                    <a:lnTo>
                      <a:pt x="3369" y="3287"/>
                    </a:lnTo>
                    <a:lnTo>
                      <a:pt x="3328" y="3265"/>
                    </a:lnTo>
                    <a:lnTo>
                      <a:pt x="3278" y="3232"/>
                    </a:lnTo>
                    <a:lnTo>
                      <a:pt x="3238" y="3211"/>
                    </a:lnTo>
                    <a:lnTo>
                      <a:pt x="3197" y="3200"/>
                    </a:lnTo>
                    <a:lnTo>
                      <a:pt x="3157" y="3200"/>
                    </a:lnTo>
                    <a:lnTo>
                      <a:pt x="3117" y="3200"/>
                    </a:lnTo>
                    <a:lnTo>
                      <a:pt x="3076" y="3189"/>
                    </a:lnTo>
                    <a:lnTo>
                      <a:pt x="3016" y="3178"/>
                    </a:lnTo>
                    <a:lnTo>
                      <a:pt x="2955" y="3167"/>
                    </a:lnTo>
                    <a:lnTo>
                      <a:pt x="2915" y="3145"/>
                    </a:lnTo>
                    <a:lnTo>
                      <a:pt x="2864" y="3124"/>
                    </a:lnTo>
                    <a:lnTo>
                      <a:pt x="2824" y="3124"/>
                    </a:lnTo>
                    <a:lnTo>
                      <a:pt x="2784" y="3124"/>
                    </a:lnTo>
                    <a:lnTo>
                      <a:pt x="2733" y="3124"/>
                    </a:lnTo>
                    <a:lnTo>
                      <a:pt x="2673" y="3124"/>
                    </a:lnTo>
                    <a:lnTo>
                      <a:pt x="2592" y="3113"/>
                    </a:lnTo>
                    <a:lnTo>
                      <a:pt x="2552" y="3058"/>
                    </a:lnTo>
                    <a:lnTo>
                      <a:pt x="2511" y="3015"/>
                    </a:lnTo>
                    <a:lnTo>
                      <a:pt x="2471" y="3015"/>
                    </a:lnTo>
                    <a:lnTo>
                      <a:pt x="2380" y="3015"/>
                    </a:lnTo>
                    <a:lnTo>
                      <a:pt x="2340" y="2982"/>
                    </a:lnTo>
                    <a:lnTo>
                      <a:pt x="2300" y="2949"/>
                    </a:lnTo>
                    <a:lnTo>
                      <a:pt x="2249" y="2906"/>
                    </a:lnTo>
                    <a:lnTo>
                      <a:pt x="2199" y="2884"/>
                    </a:lnTo>
                    <a:lnTo>
                      <a:pt x="2158" y="2884"/>
                    </a:lnTo>
                    <a:lnTo>
                      <a:pt x="2108" y="2884"/>
                    </a:lnTo>
                    <a:lnTo>
                      <a:pt x="2017" y="2884"/>
                    </a:lnTo>
                    <a:lnTo>
                      <a:pt x="1977" y="2884"/>
                    </a:lnTo>
                    <a:lnTo>
                      <a:pt x="1937" y="2862"/>
                    </a:lnTo>
                    <a:lnTo>
                      <a:pt x="1826" y="2841"/>
                    </a:lnTo>
                    <a:lnTo>
                      <a:pt x="1725" y="2808"/>
                    </a:lnTo>
                    <a:lnTo>
                      <a:pt x="1705" y="2764"/>
                    </a:lnTo>
                    <a:lnTo>
                      <a:pt x="1715" y="2721"/>
                    </a:lnTo>
                    <a:lnTo>
                      <a:pt x="1684" y="2677"/>
                    </a:lnTo>
                    <a:lnTo>
                      <a:pt x="1654" y="2634"/>
                    </a:lnTo>
                    <a:lnTo>
                      <a:pt x="1624" y="2590"/>
                    </a:lnTo>
                    <a:lnTo>
                      <a:pt x="1583" y="2558"/>
                    </a:lnTo>
                    <a:lnTo>
                      <a:pt x="1543" y="2536"/>
                    </a:lnTo>
                    <a:lnTo>
                      <a:pt x="1503" y="2525"/>
                    </a:lnTo>
                    <a:lnTo>
                      <a:pt x="1422" y="2492"/>
                    </a:lnTo>
                    <a:lnTo>
                      <a:pt x="1382" y="2492"/>
                    </a:lnTo>
                    <a:lnTo>
                      <a:pt x="1341" y="2481"/>
                    </a:lnTo>
                    <a:lnTo>
                      <a:pt x="1291" y="2471"/>
                    </a:lnTo>
                    <a:lnTo>
                      <a:pt x="1220" y="2471"/>
                    </a:lnTo>
                    <a:lnTo>
                      <a:pt x="1180" y="2449"/>
                    </a:lnTo>
                    <a:lnTo>
                      <a:pt x="1140" y="2438"/>
                    </a:lnTo>
                    <a:lnTo>
                      <a:pt x="1200" y="2427"/>
                    </a:lnTo>
                    <a:lnTo>
                      <a:pt x="1241" y="2405"/>
                    </a:lnTo>
                    <a:lnTo>
                      <a:pt x="1281" y="2394"/>
                    </a:lnTo>
                    <a:lnTo>
                      <a:pt x="1331" y="2394"/>
                    </a:lnTo>
                    <a:lnTo>
                      <a:pt x="1372" y="2394"/>
                    </a:lnTo>
                    <a:lnTo>
                      <a:pt x="1412" y="2394"/>
                    </a:lnTo>
                    <a:lnTo>
                      <a:pt x="1452" y="2394"/>
                    </a:lnTo>
                    <a:lnTo>
                      <a:pt x="1493" y="2394"/>
                    </a:lnTo>
                    <a:lnTo>
                      <a:pt x="1543" y="2394"/>
                    </a:lnTo>
                    <a:lnTo>
                      <a:pt x="1583" y="2384"/>
                    </a:lnTo>
                    <a:lnTo>
                      <a:pt x="1664" y="2384"/>
                    </a:lnTo>
                    <a:lnTo>
                      <a:pt x="1755" y="2373"/>
                    </a:lnTo>
                    <a:lnTo>
                      <a:pt x="1795" y="2351"/>
                    </a:lnTo>
                    <a:lnTo>
                      <a:pt x="1836" y="2340"/>
                    </a:lnTo>
                    <a:lnTo>
                      <a:pt x="1896" y="2340"/>
                    </a:lnTo>
                    <a:lnTo>
                      <a:pt x="1977" y="2340"/>
                    </a:lnTo>
                    <a:lnTo>
                      <a:pt x="2037" y="2329"/>
                    </a:lnTo>
                    <a:lnTo>
                      <a:pt x="2078" y="2318"/>
                    </a:lnTo>
                    <a:lnTo>
                      <a:pt x="2118" y="2318"/>
                    </a:lnTo>
                    <a:lnTo>
                      <a:pt x="2158" y="2318"/>
                    </a:lnTo>
                    <a:lnTo>
                      <a:pt x="2199" y="2340"/>
                    </a:lnTo>
                    <a:lnTo>
                      <a:pt x="2249" y="2351"/>
                    </a:lnTo>
                    <a:lnTo>
                      <a:pt x="2310" y="2351"/>
                    </a:lnTo>
                    <a:lnTo>
                      <a:pt x="2370" y="2351"/>
                    </a:lnTo>
                    <a:lnTo>
                      <a:pt x="2421" y="2351"/>
                    </a:lnTo>
                    <a:lnTo>
                      <a:pt x="2461" y="2362"/>
                    </a:lnTo>
                    <a:lnTo>
                      <a:pt x="2521" y="2362"/>
                    </a:lnTo>
                    <a:lnTo>
                      <a:pt x="2582" y="2362"/>
                    </a:lnTo>
                    <a:lnTo>
                      <a:pt x="2622" y="2394"/>
                    </a:lnTo>
                    <a:lnTo>
                      <a:pt x="2703" y="2416"/>
                    </a:lnTo>
                    <a:lnTo>
                      <a:pt x="2743" y="2427"/>
                    </a:lnTo>
                    <a:lnTo>
                      <a:pt x="2794" y="2438"/>
                    </a:lnTo>
                    <a:lnTo>
                      <a:pt x="2834" y="2438"/>
                    </a:lnTo>
                    <a:lnTo>
                      <a:pt x="2864" y="2481"/>
                    </a:lnTo>
                    <a:lnTo>
                      <a:pt x="2915" y="2525"/>
                    </a:lnTo>
                    <a:lnTo>
                      <a:pt x="2975" y="2536"/>
                    </a:lnTo>
                    <a:lnTo>
                      <a:pt x="3016" y="2547"/>
                    </a:lnTo>
                    <a:lnTo>
                      <a:pt x="3056" y="2569"/>
                    </a:lnTo>
                    <a:lnTo>
                      <a:pt x="3096" y="2612"/>
                    </a:lnTo>
                    <a:lnTo>
                      <a:pt x="3137" y="2634"/>
                    </a:lnTo>
                    <a:lnTo>
                      <a:pt x="3177" y="2645"/>
                    </a:lnTo>
                    <a:lnTo>
                      <a:pt x="3228" y="2656"/>
                    </a:lnTo>
                    <a:lnTo>
                      <a:pt x="3268" y="2656"/>
                    </a:lnTo>
                    <a:lnTo>
                      <a:pt x="3308" y="2666"/>
                    </a:lnTo>
                    <a:lnTo>
                      <a:pt x="3349" y="2699"/>
                    </a:lnTo>
                    <a:lnTo>
                      <a:pt x="3389" y="2732"/>
                    </a:lnTo>
                    <a:lnTo>
                      <a:pt x="3459" y="2743"/>
                    </a:lnTo>
                    <a:lnTo>
                      <a:pt x="3500" y="2743"/>
                    </a:lnTo>
                    <a:lnTo>
                      <a:pt x="3540" y="2764"/>
                    </a:lnTo>
                    <a:lnTo>
                      <a:pt x="3621" y="2786"/>
                    </a:lnTo>
                    <a:lnTo>
                      <a:pt x="3691" y="2797"/>
                    </a:lnTo>
                    <a:lnTo>
                      <a:pt x="3752" y="2808"/>
                    </a:lnTo>
                    <a:lnTo>
                      <a:pt x="3843" y="2852"/>
                    </a:lnTo>
                    <a:lnTo>
                      <a:pt x="3883" y="2873"/>
                    </a:lnTo>
                    <a:lnTo>
                      <a:pt x="3923" y="2917"/>
                    </a:lnTo>
                    <a:lnTo>
                      <a:pt x="3994" y="2960"/>
                    </a:lnTo>
                    <a:lnTo>
                      <a:pt x="4034" y="2982"/>
                    </a:lnTo>
                    <a:lnTo>
                      <a:pt x="4075" y="3004"/>
                    </a:lnTo>
                    <a:lnTo>
                      <a:pt x="4125" y="3026"/>
                    </a:lnTo>
                    <a:lnTo>
                      <a:pt x="4186" y="3047"/>
                    </a:lnTo>
                    <a:lnTo>
                      <a:pt x="4236" y="3080"/>
                    </a:lnTo>
                    <a:lnTo>
                      <a:pt x="4276" y="3102"/>
                    </a:lnTo>
                    <a:lnTo>
                      <a:pt x="4317" y="3134"/>
                    </a:lnTo>
                    <a:lnTo>
                      <a:pt x="4357" y="3167"/>
                    </a:lnTo>
                    <a:lnTo>
                      <a:pt x="4428" y="3178"/>
                    </a:lnTo>
                    <a:lnTo>
                      <a:pt x="4468" y="3189"/>
                    </a:lnTo>
                    <a:lnTo>
                      <a:pt x="4519" y="3211"/>
                    </a:lnTo>
                    <a:lnTo>
                      <a:pt x="4569" y="3243"/>
                    </a:lnTo>
                    <a:lnTo>
                      <a:pt x="4609" y="3287"/>
                    </a:lnTo>
                    <a:lnTo>
                      <a:pt x="4650" y="3298"/>
                    </a:lnTo>
                    <a:lnTo>
                      <a:pt x="4690" y="3309"/>
                    </a:lnTo>
                    <a:lnTo>
                      <a:pt x="4730" y="3341"/>
                    </a:lnTo>
                    <a:lnTo>
                      <a:pt x="4771" y="3374"/>
                    </a:lnTo>
                    <a:lnTo>
                      <a:pt x="4811" y="3385"/>
                    </a:lnTo>
                    <a:lnTo>
                      <a:pt x="4771" y="3363"/>
                    </a:lnTo>
                    <a:lnTo>
                      <a:pt x="4720" y="3320"/>
                    </a:lnTo>
                    <a:lnTo>
                      <a:pt x="4690" y="3276"/>
                    </a:lnTo>
                    <a:lnTo>
                      <a:pt x="4650" y="3265"/>
                    </a:lnTo>
                    <a:lnTo>
                      <a:pt x="4599" y="3232"/>
                    </a:lnTo>
                    <a:lnTo>
                      <a:pt x="4549" y="3189"/>
                    </a:lnTo>
                    <a:lnTo>
                      <a:pt x="4508" y="3145"/>
                    </a:lnTo>
                    <a:lnTo>
                      <a:pt x="4468" y="3134"/>
                    </a:lnTo>
                    <a:lnTo>
                      <a:pt x="4428" y="3134"/>
                    </a:lnTo>
                    <a:lnTo>
                      <a:pt x="4387" y="3113"/>
                    </a:lnTo>
                    <a:lnTo>
                      <a:pt x="4347" y="3091"/>
                    </a:lnTo>
                    <a:lnTo>
                      <a:pt x="4276" y="3047"/>
                    </a:lnTo>
                    <a:lnTo>
                      <a:pt x="4236" y="3026"/>
                    </a:lnTo>
                    <a:lnTo>
                      <a:pt x="4196" y="3015"/>
                    </a:lnTo>
                    <a:lnTo>
                      <a:pt x="4145" y="3004"/>
                    </a:lnTo>
                    <a:lnTo>
                      <a:pt x="4105" y="2960"/>
                    </a:lnTo>
                    <a:lnTo>
                      <a:pt x="4055" y="2960"/>
                    </a:lnTo>
                    <a:lnTo>
                      <a:pt x="4004" y="2906"/>
                    </a:lnTo>
                    <a:lnTo>
                      <a:pt x="3964" y="2862"/>
                    </a:lnTo>
                    <a:lnTo>
                      <a:pt x="3923" y="2841"/>
                    </a:lnTo>
                    <a:lnTo>
                      <a:pt x="3883" y="2819"/>
                    </a:lnTo>
                    <a:lnTo>
                      <a:pt x="3823" y="2808"/>
                    </a:lnTo>
                    <a:lnTo>
                      <a:pt x="3782" y="2786"/>
                    </a:lnTo>
                    <a:lnTo>
                      <a:pt x="3742" y="2764"/>
                    </a:lnTo>
                    <a:lnTo>
                      <a:pt x="3702" y="2764"/>
                    </a:lnTo>
                    <a:lnTo>
                      <a:pt x="3661" y="2764"/>
                    </a:lnTo>
                    <a:lnTo>
                      <a:pt x="3611" y="2732"/>
                    </a:lnTo>
                    <a:lnTo>
                      <a:pt x="3570" y="2699"/>
                    </a:lnTo>
                    <a:lnTo>
                      <a:pt x="3530" y="2699"/>
                    </a:lnTo>
                    <a:lnTo>
                      <a:pt x="3490" y="2677"/>
                    </a:lnTo>
                    <a:lnTo>
                      <a:pt x="3439" y="2656"/>
                    </a:lnTo>
                    <a:lnTo>
                      <a:pt x="3379" y="2645"/>
                    </a:lnTo>
                    <a:lnTo>
                      <a:pt x="3338" y="2645"/>
                    </a:lnTo>
                    <a:lnTo>
                      <a:pt x="3278" y="2634"/>
                    </a:lnTo>
                    <a:lnTo>
                      <a:pt x="3228" y="2623"/>
                    </a:lnTo>
                    <a:lnTo>
                      <a:pt x="3187" y="2601"/>
                    </a:lnTo>
                    <a:lnTo>
                      <a:pt x="3137" y="2558"/>
                    </a:lnTo>
                    <a:lnTo>
                      <a:pt x="3086" y="2514"/>
                    </a:lnTo>
                    <a:lnTo>
                      <a:pt x="3036" y="2481"/>
                    </a:lnTo>
                    <a:lnTo>
                      <a:pt x="2996" y="2460"/>
                    </a:lnTo>
                    <a:lnTo>
                      <a:pt x="2945" y="2438"/>
                    </a:lnTo>
                    <a:lnTo>
                      <a:pt x="2864" y="2416"/>
                    </a:lnTo>
                    <a:lnTo>
                      <a:pt x="2824" y="2394"/>
                    </a:lnTo>
                    <a:lnTo>
                      <a:pt x="2733" y="2362"/>
                    </a:lnTo>
                    <a:lnTo>
                      <a:pt x="2693" y="2340"/>
                    </a:lnTo>
                    <a:lnTo>
                      <a:pt x="2673" y="2296"/>
                    </a:lnTo>
                    <a:lnTo>
                      <a:pt x="2643" y="2253"/>
                    </a:lnTo>
                    <a:lnTo>
                      <a:pt x="2602" y="2231"/>
                    </a:lnTo>
                    <a:lnTo>
                      <a:pt x="2572" y="2177"/>
                    </a:lnTo>
                    <a:lnTo>
                      <a:pt x="2521" y="2133"/>
                    </a:lnTo>
                    <a:lnTo>
                      <a:pt x="2511" y="2090"/>
                    </a:lnTo>
                    <a:lnTo>
                      <a:pt x="2501" y="2046"/>
                    </a:lnTo>
                    <a:lnTo>
                      <a:pt x="2481" y="2003"/>
                    </a:lnTo>
                    <a:lnTo>
                      <a:pt x="2461" y="1959"/>
                    </a:lnTo>
                    <a:lnTo>
                      <a:pt x="2441" y="1916"/>
                    </a:lnTo>
                    <a:lnTo>
                      <a:pt x="2431" y="1872"/>
                    </a:lnTo>
                    <a:lnTo>
                      <a:pt x="2411" y="1828"/>
                    </a:lnTo>
                    <a:lnTo>
                      <a:pt x="2390" y="1785"/>
                    </a:lnTo>
                    <a:lnTo>
                      <a:pt x="2350" y="1752"/>
                    </a:lnTo>
                    <a:lnTo>
                      <a:pt x="2330" y="1709"/>
                    </a:lnTo>
                    <a:lnTo>
                      <a:pt x="2300" y="1665"/>
                    </a:lnTo>
                    <a:lnTo>
                      <a:pt x="2259" y="1643"/>
                    </a:lnTo>
                    <a:lnTo>
                      <a:pt x="2209" y="1622"/>
                    </a:lnTo>
                    <a:lnTo>
                      <a:pt x="2168" y="1600"/>
                    </a:lnTo>
                    <a:lnTo>
                      <a:pt x="2118" y="1589"/>
                    </a:lnTo>
                    <a:lnTo>
                      <a:pt x="2078" y="1578"/>
                    </a:lnTo>
                    <a:lnTo>
                      <a:pt x="2037" y="1556"/>
                    </a:lnTo>
                    <a:lnTo>
                      <a:pt x="1997" y="1513"/>
                    </a:lnTo>
                    <a:lnTo>
                      <a:pt x="1957" y="1469"/>
                    </a:lnTo>
                    <a:lnTo>
                      <a:pt x="1916" y="1437"/>
                    </a:lnTo>
                    <a:lnTo>
                      <a:pt x="1876" y="1426"/>
                    </a:lnTo>
                    <a:lnTo>
                      <a:pt x="1846" y="1371"/>
                    </a:lnTo>
                    <a:lnTo>
                      <a:pt x="1805" y="1339"/>
                    </a:lnTo>
                    <a:lnTo>
                      <a:pt x="1765" y="1317"/>
                    </a:lnTo>
                    <a:lnTo>
                      <a:pt x="1725" y="1295"/>
                    </a:lnTo>
                    <a:lnTo>
                      <a:pt x="1684" y="1252"/>
                    </a:lnTo>
                    <a:lnTo>
                      <a:pt x="1644" y="1219"/>
                    </a:lnTo>
                    <a:lnTo>
                      <a:pt x="1604" y="1208"/>
                    </a:lnTo>
                    <a:lnTo>
                      <a:pt x="1563" y="1186"/>
                    </a:lnTo>
                    <a:lnTo>
                      <a:pt x="1523" y="1143"/>
                    </a:lnTo>
                    <a:lnTo>
                      <a:pt x="1493" y="1099"/>
                    </a:lnTo>
                    <a:lnTo>
                      <a:pt x="1452" y="1067"/>
                    </a:lnTo>
                    <a:lnTo>
                      <a:pt x="1402" y="1012"/>
                    </a:lnTo>
                    <a:lnTo>
                      <a:pt x="1362" y="969"/>
                    </a:lnTo>
                    <a:lnTo>
                      <a:pt x="1321" y="947"/>
                    </a:lnTo>
                    <a:lnTo>
                      <a:pt x="1281" y="947"/>
                    </a:lnTo>
                    <a:lnTo>
                      <a:pt x="1230" y="914"/>
                    </a:lnTo>
                    <a:lnTo>
                      <a:pt x="1180" y="882"/>
                    </a:lnTo>
                    <a:lnTo>
                      <a:pt x="1140" y="860"/>
                    </a:lnTo>
                    <a:lnTo>
                      <a:pt x="1099" y="827"/>
                    </a:lnTo>
                    <a:lnTo>
                      <a:pt x="1059" y="805"/>
                    </a:lnTo>
                    <a:lnTo>
                      <a:pt x="1019" y="784"/>
                    </a:lnTo>
                    <a:lnTo>
                      <a:pt x="978" y="751"/>
                    </a:lnTo>
                    <a:lnTo>
                      <a:pt x="938" y="740"/>
                    </a:lnTo>
                    <a:lnTo>
                      <a:pt x="898" y="718"/>
                    </a:lnTo>
                    <a:lnTo>
                      <a:pt x="867" y="675"/>
                    </a:lnTo>
                    <a:lnTo>
                      <a:pt x="847" y="631"/>
                    </a:lnTo>
                    <a:lnTo>
                      <a:pt x="817" y="588"/>
                    </a:lnTo>
                    <a:lnTo>
                      <a:pt x="787" y="544"/>
                    </a:lnTo>
                    <a:lnTo>
                      <a:pt x="756" y="501"/>
                    </a:lnTo>
                    <a:lnTo>
                      <a:pt x="716" y="468"/>
                    </a:lnTo>
                    <a:lnTo>
                      <a:pt x="676" y="435"/>
                    </a:lnTo>
                    <a:lnTo>
                      <a:pt x="635" y="403"/>
                    </a:lnTo>
                    <a:lnTo>
                      <a:pt x="595" y="392"/>
                    </a:lnTo>
                    <a:lnTo>
                      <a:pt x="555" y="381"/>
                    </a:lnTo>
                    <a:lnTo>
                      <a:pt x="514" y="359"/>
                    </a:lnTo>
                    <a:lnTo>
                      <a:pt x="474" y="348"/>
                    </a:lnTo>
                    <a:lnTo>
                      <a:pt x="434" y="327"/>
                    </a:lnTo>
                    <a:lnTo>
                      <a:pt x="403" y="283"/>
                    </a:lnTo>
                    <a:lnTo>
                      <a:pt x="383" y="239"/>
                    </a:lnTo>
                    <a:lnTo>
                      <a:pt x="353" y="196"/>
                    </a:lnTo>
                    <a:lnTo>
                      <a:pt x="313" y="163"/>
                    </a:lnTo>
                    <a:lnTo>
                      <a:pt x="282" y="120"/>
                    </a:lnTo>
                    <a:lnTo>
                      <a:pt x="242" y="87"/>
                    </a:lnTo>
                    <a:lnTo>
                      <a:pt x="202" y="65"/>
                    </a:lnTo>
                    <a:lnTo>
                      <a:pt x="161" y="44"/>
                    </a:lnTo>
                    <a:lnTo>
                      <a:pt x="121" y="11"/>
                    </a:lnTo>
                    <a:lnTo>
                      <a:pt x="101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eaLnBrk="1" hangingPunct="1"/>
                <a:endParaRPr kumimoji="0"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20" name="Freeform 16"/>
              <p:cNvSpPr>
                <a:spLocks/>
              </p:cNvSpPr>
              <p:nvPr/>
            </p:nvSpPr>
            <p:spPr bwMode="auto">
              <a:xfrm>
                <a:off x="246" y="204"/>
                <a:ext cx="5271" cy="117"/>
              </a:xfrm>
              <a:custGeom>
                <a:avLst/>
                <a:gdLst>
                  <a:gd name="T0" fmla="*/ 0 w 5271"/>
                  <a:gd name="T1" fmla="*/ 0 h 117"/>
                  <a:gd name="T2" fmla="*/ 108 w 5271"/>
                  <a:gd name="T3" fmla="*/ 116 h 117"/>
                  <a:gd name="T4" fmla="*/ 5162 w 5271"/>
                  <a:gd name="T5" fmla="*/ 116 h 117"/>
                  <a:gd name="T6" fmla="*/ 5270 w 5271"/>
                  <a:gd name="T7" fmla="*/ 0 h 117"/>
                  <a:gd name="T8" fmla="*/ 0 w 5271"/>
                  <a:gd name="T9" fmla="*/ 0 h 1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0" y="0"/>
                    </a:moveTo>
                    <a:lnTo>
                      <a:pt x="108" y="116"/>
                    </a:lnTo>
                    <a:lnTo>
                      <a:pt x="5162" y="116"/>
                    </a:lnTo>
                    <a:lnTo>
                      <a:pt x="527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eaLnBrk="1" hangingPunct="1"/>
                <a:endParaRPr kumimoji="0"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21" name="Freeform 17"/>
              <p:cNvSpPr>
                <a:spLocks/>
              </p:cNvSpPr>
              <p:nvPr/>
            </p:nvSpPr>
            <p:spPr bwMode="auto">
              <a:xfrm>
                <a:off x="246" y="204"/>
                <a:ext cx="107" cy="3889"/>
              </a:xfrm>
              <a:custGeom>
                <a:avLst/>
                <a:gdLst>
                  <a:gd name="T0" fmla="*/ 0 w 107"/>
                  <a:gd name="T1" fmla="*/ 0 h 3889"/>
                  <a:gd name="T2" fmla="*/ 0 w 107"/>
                  <a:gd name="T3" fmla="*/ 3888 h 3889"/>
                  <a:gd name="T4" fmla="*/ 106 w 107"/>
                  <a:gd name="T5" fmla="*/ 3772 h 3889"/>
                  <a:gd name="T6" fmla="*/ 106 w 107"/>
                  <a:gd name="T7" fmla="*/ 116 h 3889"/>
                  <a:gd name="T8" fmla="*/ 0 w 107"/>
                  <a:gd name="T9" fmla="*/ 0 h 388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0"/>
                    </a:moveTo>
                    <a:lnTo>
                      <a:pt x="0" y="3888"/>
                    </a:lnTo>
                    <a:lnTo>
                      <a:pt x="106" y="3772"/>
                    </a:lnTo>
                    <a:lnTo>
                      <a:pt x="106" y="116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eaLnBrk="1" hangingPunct="1"/>
                <a:endParaRPr kumimoji="0"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22" name="Freeform 18"/>
              <p:cNvSpPr>
                <a:spLocks/>
              </p:cNvSpPr>
              <p:nvPr/>
            </p:nvSpPr>
            <p:spPr bwMode="auto">
              <a:xfrm>
                <a:off x="5410" y="204"/>
                <a:ext cx="107" cy="3889"/>
              </a:xfrm>
              <a:custGeom>
                <a:avLst/>
                <a:gdLst>
                  <a:gd name="T0" fmla="*/ 0 w 107"/>
                  <a:gd name="T1" fmla="*/ 116 h 3889"/>
                  <a:gd name="T2" fmla="*/ 0 w 107"/>
                  <a:gd name="T3" fmla="*/ 3772 h 3889"/>
                  <a:gd name="T4" fmla="*/ 106 w 107"/>
                  <a:gd name="T5" fmla="*/ 3888 h 3889"/>
                  <a:gd name="T6" fmla="*/ 106 w 107"/>
                  <a:gd name="T7" fmla="*/ 0 h 3889"/>
                  <a:gd name="T8" fmla="*/ 0 w 107"/>
                  <a:gd name="T9" fmla="*/ 116 h 388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116"/>
                    </a:moveTo>
                    <a:lnTo>
                      <a:pt x="0" y="3772"/>
                    </a:lnTo>
                    <a:lnTo>
                      <a:pt x="106" y="3888"/>
                    </a:lnTo>
                    <a:lnTo>
                      <a:pt x="106" y="0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eaLnBrk="1" hangingPunct="1"/>
                <a:endParaRPr kumimoji="0"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23" name="Freeform 19"/>
              <p:cNvSpPr>
                <a:spLocks/>
              </p:cNvSpPr>
              <p:nvPr/>
            </p:nvSpPr>
            <p:spPr bwMode="auto">
              <a:xfrm>
                <a:off x="246" y="3976"/>
                <a:ext cx="5271" cy="117"/>
              </a:xfrm>
              <a:custGeom>
                <a:avLst/>
                <a:gdLst>
                  <a:gd name="T0" fmla="*/ 108 w 5271"/>
                  <a:gd name="T1" fmla="*/ 0 h 117"/>
                  <a:gd name="T2" fmla="*/ 5162 w 5271"/>
                  <a:gd name="T3" fmla="*/ 0 h 117"/>
                  <a:gd name="T4" fmla="*/ 5270 w 5271"/>
                  <a:gd name="T5" fmla="*/ 116 h 117"/>
                  <a:gd name="T6" fmla="*/ 0 w 5271"/>
                  <a:gd name="T7" fmla="*/ 116 h 117"/>
                  <a:gd name="T8" fmla="*/ 108 w 5271"/>
                  <a:gd name="T9" fmla="*/ 0 h 1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108" y="0"/>
                    </a:moveTo>
                    <a:lnTo>
                      <a:pt x="5162" y="0"/>
                    </a:lnTo>
                    <a:lnTo>
                      <a:pt x="5270" y="116"/>
                    </a:lnTo>
                    <a:lnTo>
                      <a:pt x="0" y="116"/>
                    </a:lnTo>
                    <a:lnTo>
                      <a:pt x="108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eaLnBrk="1" hangingPunct="1"/>
                <a:endParaRPr kumimoji="0"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24" name="Freeform 20"/>
              <p:cNvSpPr>
                <a:spLocks/>
              </p:cNvSpPr>
              <p:nvPr/>
            </p:nvSpPr>
            <p:spPr bwMode="auto">
              <a:xfrm>
                <a:off x="5410" y="320"/>
                <a:ext cx="80" cy="1873"/>
              </a:xfrm>
              <a:custGeom>
                <a:avLst/>
                <a:gdLst>
                  <a:gd name="T0" fmla="*/ 40 w 80"/>
                  <a:gd name="T1" fmla="*/ 51 h 1873"/>
                  <a:gd name="T2" fmla="*/ 46 w 80"/>
                  <a:gd name="T3" fmla="*/ 109 h 1873"/>
                  <a:gd name="T4" fmla="*/ 26 w 80"/>
                  <a:gd name="T5" fmla="*/ 167 h 1873"/>
                  <a:gd name="T6" fmla="*/ 40 w 80"/>
                  <a:gd name="T7" fmla="*/ 225 h 1873"/>
                  <a:gd name="T8" fmla="*/ 53 w 80"/>
                  <a:gd name="T9" fmla="*/ 283 h 1873"/>
                  <a:gd name="T10" fmla="*/ 46 w 80"/>
                  <a:gd name="T11" fmla="*/ 341 h 1873"/>
                  <a:gd name="T12" fmla="*/ 33 w 80"/>
                  <a:gd name="T13" fmla="*/ 406 h 1873"/>
                  <a:gd name="T14" fmla="*/ 46 w 80"/>
                  <a:gd name="T15" fmla="*/ 464 h 1873"/>
                  <a:gd name="T16" fmla="*/ 46 w 80"/>
                  <a:gd name="T17" fmla="*/ 530 h 1873"/>
                  <a:gd name="T18" fmla="*/ 33 w 80"/>
                  <a:gd name="T19" fmla="*/ 588 h 1873"/>
                  <a:gd name="T20" fmla="*/ 46 w 80"/>
                  <a:gd name="T21" fmla="*/ 646 h 1873"/>
                  <a:gd name="T22" fmla="*/ 59 w 80"/>
                  <a:gd name="T23" fmla="*/ 704 h 1873"/>
                  <a:gd name="T24" fmla="*/ 66 w 80"/>
                  <a:gd name="T25" fmla="*/ 769 h 1873"/>
                  <a:gd name="T26" fmla="*/ 53 w 80"/>
                  <a:gd name="T27" fmla="*/ 834 h 1873"/>
                  <a:gd name="T28" fmla="*/ 20 w 80"/>
                  <a:gd name="T29" fmla="*/ 892 h 1873"/>
                  <a:gd name="T30" fmla="*/ 20 w 80"/>
                  <a:gd name="T31" fmla="*/ 958 h 1873"/>
                  <a:gd name="T32" fmla="*/ 46 w 80"/>
                  <a:gd name="T33" fmla="*/ 1016 h 1873"/>
                  <a:gd name="T34" fmla="*/ 59 w 80"/>
                  <a:gd name="T35" fmla="*/ 1088 h 1873"/>
                  <a:gd name="T36" fmla="*/ 46 w 80"/>
                  <a:gd name="T37" fmla="*/ 1154 h 1873"/>
                  <a:gd name="T38" fmla="*/ 53 w 80"/>
                  <a:gd name="T39" fmla="*/ 1219 h 1873"/>
                  <a:gd name="T40" fmla="*/ 59 w 80"/>
                  <a:gd name="T41" fmla="*/ 1277 h 1873"/>
                  <a:gd name="T42" fmla="*/ 53 w 80"/>
                  <a:gd name="T43" fmla="*/ 1342 h 1873"/>
                  <a:gd name="T44" fmla="*/ 53 w 80"/>
                  <a:gd name="T45" fmla="*/ 1408 h 1873"/>
                  <a:gd name="T46" fmla="*/ 53 w 80"/>
                  <a:gd name="T47" fmla="*/ 1524 h 1873"/>
                  <a:gd name="T48" fmla="*/ 53 w 80"/>
                  <a:gd name="T49" fmla="*/ 1582 h 1873"/>
                  <a:gd name="T50" fmla="*/ 53 w 80"/>
                  <a:gd name="T51" fmla="*/ 1640 h 1873"/>
                  <a:gd name="T52" fmla="*/ 66 w 80"/>
                  <a:gd name="T53" fmla="*/ 1698 h 1873"/>
                  <a:gd name="T54" fmla="*/ 53 w 80"/>
                  <a:gd name="T55" fmla="*/ 1756 h 1873"/>
                  <a:gd name="T56" fmla="*/ 59 w 80"/>
                  <a:gd name="T57" fmla="*/ 1814 h 1873"/>
                  <a:gd name="T58" fmla="*/ 66 w 80"/>
                  <a:gd name="T59" fmla="*/ 1872 h 1873"/>
                  <a:gd name="T60" fmla="*/ 40 w 80"/>
                  <a:gd name="T61" fmla="*/ 1814 h 1873"/>
                  <a:gd name="T62" fmla="*/ 46 w 80"/>
                  <a:gd name="T63" fmla="*/ 1756 h 1873"/>
                  <a:gd name="T64" fmla="*/ 53 w 80"/>
                  <a:gd name="T65" fmla="*/ 1698 h 1873"/>
                  <a:gd name="T66" fmla="*/ 53 w 80"/>
                  <a:gd name="T67" fmla="*/ 1640 h 1873"/>
                  <a:gd name="T68" fmla="*/ 53 w 80"/>
                  <a:gd name="T69" fmla="*/ 1582 h 1873"/>
                  <a:gd name="T70" fmla="*/ 46 w 80"/>
                  <a:gd name="T71" fmla="*/ 1524 h 1873"/>
                  <a:gd name="T72" fmla="*/ 53 w 80"/>
                  <a:gd name="T73" fmla="*/ 1458 h 1873"/>
                  <a:gd name="T74" fmla="*/ 53 w 80"/>
                  <a:gd name="T75" fmla="*/ 1393 h 1873"/>
                  <a:gd name="T76" fmla="*/ 46 w 80"/>
                  <a:gd name="T77" fmla="*/ 1328 h 1873"/>
                  <a:gd name="T78" fmla="*/ 53 w 80"/>
                  <a:gd name="T79" fmla="*/ 1263 h 1873"/>
                  <a:gd name="T80" fmla="*/ 40 w 80"/>
                  <a:gd name="T81" fmla="*/ 1204 h 1873"/>
                  <a:gd name="T82" fmla="*/ 40 w 80"/>
                  <a:gd name="T83" fmla="*/ 1139 h 1873"/>
                  <a:gd name="T84" fmla="*/ 66 w 80"/>
                  <a:gd name="T85" fmla="*/ 1081 h 1873"/>
                  <a:gd name="T86" fmla="*/ 40 w 80"/>
                  <a:gd name="T87" fmla="*/ 1023 h 1873"/>
                  <a:gd name="T88" fmla="*/ 7 w 80"/>
                  <a:gd name="T89" fmla="*/ 972 h 1873"/>
                  <a:gd name="T90" fmla="*/ 53 w 80"/>
                  <a:gd name="T91" fmla="*/ 907 h 1873"/>
                  <a:gd name="T92" fmla="*/ 53 w 80"/>
                  <a:gd name="T93" fmla="*/ 842 h 1873"/>
                  <a:gd name="T94" fmla="*/ 59 w 80"/>
                  <a:gd name="T95" fmla="*/ 784 h 1873"/>
                  <a:gd name="T96" fmla="*/ 53 w 80"/>
                  <a:gd name="T97" fmla="*/ 726 h 1873"/>
                  <a:gd name="T98" fmla="*/ 40 w 80"/>
                  <a:gd name="T99" fmla="*/ 668 h 1873"/>
                  <a:gd name="T100" fmla="*/ 40 w 80"/>
                  <a:gd name="T101" fmla="*/ 609 h 1873"/>
                  <a:gd name="T102" fmla="*/ 72 w 80"/>
                  <a:gd name="T103" fmla="*/ 551 h 1873"/>
                  <a:gd name="T104" fmla="*/ 79 w 80"/>
                  <a:gd name="T105" fmla="*/ 486 h 1873"/>
                  <a:gd name="T106" fmla="*/ 53 w 80"/>
                  <a:gd name="T107" fmla="*/ 428 h 1873"/>
                  <a:gd name="T108" fmla="*/ 53 w 80"/>
                  <a:gd name="T109" fmla="*/ 370 h 1873"/>
                  <a:gd name="T110" fmla="*/ 33 w 80"/>
                  <a:gd name="T111" fmla="*/ 312 h 1873"/>
                  <a:gd name="T112" fmla="*/ 26 w 80"/>
                  <a:gd name="T113" fmla="*/ 247 h 1873"/>
                  <a:gd name="T114" fmla="*/ 40 w 80"/>
                  <a:gd name="T115" fmla="*/ 189 h 1873"/>
                  <a:gd name="T116" fmla="*/ 53 w 80"/>
                  <a:gd name="T117" fmla="*/ 131 h 1873"/>
                  <a:gd name="T118" fmla="*/ 33 w 80"/>
                  <a:gd name="T119" fmla="*/ 73 h 1873"/>
                  <a:gd name="T120" fmla="*/ 7 w 80"/>
                  <a:gd name="T121" fmla="*/ 15 h 1873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80" h="1873">
                    <a:moveTo>
                      <a:pt x="0" y="0"/>
                    </a:moveTo>
                    <a:lnTo>
                      <a:pt x="40" y="51"/>
                    </a:lnTo>
                    <a:lnTo>
                      <a:pt x="46" y="80"/>
                    </a:lnTo>
                    <a:lnTo>
                      <a:pt x="46" y="109"/>
                    </a:lnTo>
                    <a:lnTo>
                      <a:pt x="33" y="138"/>
                    </a:lnTo>
                    <a:lnTo>
                      <a:pt x="26" y="167"/>
                    </a:lnTo>
                    <a:lnTo>
                      <a:pt x="33" y="196"/>
                    </a:lnTo>
                    <a:lnTo>
                      <a:pt x="40" y="225"/>
                    </a:lnTo>
                    <a:lnTo>
                      <a:pt x="53" y="254"/>
                    </a:lnTo>
                    <a:lnTo>
                      <a:pt x="53" y="283"/>
                    </a:lnTo>
                    <a:lnTo>
                      <a:pt x="53" y="312"/>
                    </a:lnTo>
                    <a:lnTo>
                      <a:pt x="46" y="341"/>
                    </a:lnTo>
                    <a:lnTo>
                      <a:pt x="33" y="370"/>
                    </a:lnTo>
                    <a:lnTo>
                      <a:pt x="33" y="406"/>
                    </a:lnTo>
                    <a:lnTo>
                      <a:pt x="40" y="435"/>
                    </a:lnTo>
                    <a:lnTo>
                      <a:pt x="46" y="464"/>
                    </a:lnTo>
                    <a:lnTo>
                      <a:pt x="53" y="501"/>
                    </a:lnTo>
                    <a:lnTo>
                      <a:pt x="46" y="530"/>
                    </a:lnTo>
                    <a:lnTo>
                      <a:pt x="40" y="559"/>
                    </a:lnTo>
                    <a:lnTo>
                      <a:pt x="33" y="588"/>
                    </a:lnTo>
                    <a:lnTo>
                      <a:pt x="40" y="617"/>
                    </a:lnTo>
                    <a:lnTo>
                      <a:pt x="46" y="646"/>
                    </a:lnTo>
                    <a:lnTo>
                      <a:pt x="53" y="675"/>
                    </a:lnTo>
                    <a:lnTo>
                      <a:pt x="59" y="704"/>
                    </a:lnTo>
                    <a:lnTo>
                      <a:pt x="66" y="733"/>
                    </a:lnTo>
                    <a:lnTo>
                      <a:pt x="66" y="769"/>
                    </a:lnTo>
                    <a:lnTo>
                      <a:pt x="66" y="798"/>
                    </a:lnTo>
                    <a:lnTo>
                      <a:pt x="53" y="834"/>
                    </a:lnTo>
                    <a:lnTo>
                      <a:pt x="33" y="863"/>
                    </a:lnTo>
                    <a:lnTo>
                      <a:pt x="20" y="892"/>
                    </a:lnTo>
                    <a:lnTo>
                      <a:pt x="13" y="921"/>
                    </a:lnTo>
                    <a:lnTo>
                      <a:pt x="20" y="958"/>
                    </a:lnTo>
                    <a:lnTo>
                      <a:pt x="33" y="987"/>
                    </a:lnTo>
                    <a:lnTo>
                      <a:pt x="46" y="1016"/>
                    </a:lnTo>
                    <a:lnTo>
                      <a:pt x="59" y="1052"/>
                    </a:lnTo>
                    <a:lnTo>
                      <a:pt x="59" y="1088"/>
                    </a:lnTo>
                    <a:lnTo>
                      <a:pt x="53" y="1125"/>
                    </a:lnTo>
                    <a:lnTo>
                      <a:pt x="46" y="1154"/>
                    </a:lnTo>
                    <a:lnTo>
                      <a:pt x="46" y="1190"/>
                    </a:lnTo>
                    <a:lnTo>
                      <a:pt x="53" y="1219"/>
                    </a:lnTo>
                    <a:lnTo>
                      <a:pt x="53" y="1248"/>
                    </a:lnTo>
                    <a:lnTo>
                      <a:pt x="59" y="1277"/>
                    </a:lnTo>
                    <a:lnTo>
                      <a:pt x="53" y="1313"/>
                    </a:lnTo>
                    <a:lnTo>
                      <a:pt x="53" y="1342"/>
                    </a:lnTo>
                    <a:lnTo>
                      <a:pt x="53" y="1379"/>
                    </a:lnTo>
                    <a:lnTo>
                      <a:pt x="53" y="1408"/>
                    </a:lnTo>
                    <a:lnTo>
                      <a:pt x="53" y="1466"/>
                    </a:lnTo>
                    <a:lnTo>
                      <a:pt x="53" y="1524"/>
                    </a:lnTo>
                    <a:lnTo>
                      <a:pt x="53" y="1553"/>
                    </a:lnTo>
                    <a:lnTo>
                      <a:pt x="53" y="1582"/>
                    </a:lnTo>
                    <a:lnTo>
                      <a:pt x="53" y="1611"/>
                    </a:lnTo>
                    <a:lnTo>
                      <a:pt x="53" y="1640"/>
                    </a:lnTo>
                    <a:lnTo>
                      <a:pt x="53" y="1669"/>
                    </a:lnTo>
                    <a:lnTo>
                      <a:pt x="66" y="1698"/>
                    </a:lnTo>
                    <a:lnTo>
                      <a:pt x="66" y="1727"/>
                    </a:lnTo>
                    <a:lnTo>
                      <a:pt x="53" y="1756"/>
                    </a:lnTo>
                    <a:lnTo>
                      <a:pt x="46" y="1785"/>
                    </a:lnTo>
                    <a:lnTo>
                      <a:pt x="59" y="1814"/>
                    </a:lnTo>
                    <a:lnTo>
                      <a:pt x="66" y="1843"/>
                    </a:lnTo>
                    <a:lnTo>
                      <a:pt x="66" y="1872"/>
                    </a:lnTo>
                    <a:lnTo>
                      <a:pt x="53" y="1843"/>
                    </a:lnTo>
                    <a:lnTo>
                      <a:pt x="40" y="1814"/>
                    </a:lnTo>
                    <a:lnTo>
                      <a:pt x="33" y="1785"/>
                    </a:lnTo>
                    <a:lnTo>
                      <a:pt x="46" y="1756"/>
                    </a:lnTo>
                    <a:lnTo>
                      <a:pt x="59" y="1727"/>
                    </a:lnTo>
                    <a:lnTo>
                      <a:pt x="53" y="1698"/>
                    </a:lnTo>
                    <a:lnTo>
                      <a:pt x="46" y="1669"/>
                    </a:lnTo>
                    <a:lnTo>
                      <a:pt x="53" y="1640"/>
                    </a:lnTo>
                    <a:lnTo>
                      <a:pt x="53" y="1611"/>
                    </a:lnTo>
                    <a:lnTo>
                      <a:pt x="53" y="1582"/>
                    </a:lnTo>
                    <a:lnTo>
                      <a:pt x="46" y="1553"/>
                    </a:lnTo>
                    <a:lnTo>
                      <a:pt x="46" y="1524"/>
                    </a:lnTo>
                    <a:lnTo>
                      <a:pt x="46" y="1495"/>
                    </a:lnTo>
                    <a:lnTo>
                      <a:pt x="53" y="1458"/>
                    </a:lnTo>
                    <a:lnTo>
                      <a:pt x="53" y="1429"/>
                    </a:lnTo>
                    <a:lnTo>
                      <a:pt x="53" y="1393"/>
                    </a:lnTo>
                    <a:lnTo>
                      <a:pt x="46" y="1364"/>
                    </a:lnTo>
                    <a:lnTo>
                      <a:pt x="46" y="1328"/>
                    </a:lnTo>
                    <a:lnTo>
                      <a:pt x="53" y="1299"/>
                    </a:lnTo>
                    <a:lnTo>
                      <a:pt x="53" y="1263"/>
                    </a:lnTo>
                    <a:lnTo>
                      <a:pt x="46" y="1233"/>
                    </a:lnTo>
                    <a:lnTo>
                      <a:pt x="40" y="1204"/>
                    </a:lnTo>
                    <a:lnTo>
                      <a:pt x="33" y="1175"/>
                    </a:lnTo>
                    <a:lnTo>
                      <a:pt x="40" y="1139"/>
                    </a:lnTo>
                    <a:lnTo>
                      <a:pt x="53" y="1110"/>
                    </a:lnTo>
                    <a:lnTo>
                      <a:pt x="66" y="1081"/>
                    </a:lnTo>
                    <a:lnTo>
                      <a:pt x="59" y="1052"/>
                    </a:lnTo>
                    <a:lnTo>
                      <a:pt x="40" y="1023"/>
                    </a:lnTo>
                    <a:lnTo>
                      <a:pt x="13" y="1001"/>
                    </a:lnTo>
                    <a:lnTo>
                      <a:pt x="7" y="972"/>
                    </a:lnTo>
                    <a:lnTo>
                      <a:pt x="33" y="943"/>
                    </a:lnTo>
                    <a:lnTo>
                      <a:pt x="53" y="907"/>
                    </a:lnTo>
                    <a:lnTo>
                      <a:pt x="53" y="878"/>
                    </a:lnTo>
                    <a:lnTo>
                      <a:pt x="53" y="842"/>
                    </a:lnTo>
                    <a:lnTo>
                      <a:pt x="53" y="813"/>
                    </a:lnTo>
                    <a:lnTo>
                      <a:pt x="59" y="784"/>
                    </a:lnTo>
                    <a:lnTo>
                      <a:pt x="59" y="755"/>
                    </a:lnTo>
                    <a:lnTo>
                      <a:pt x="53" y="726"/>
                    </a:lnTo>
                    <a:lnTo>
                      <a:pt x="53" y="697"/>
                    </a:lnTo>
                    <a:lnTo>
                      <a:pt x="40" y="668"/>
                    </a:lnTo>
                    <a:lnTo>
                      <a:pt x="40" y="639"/>
                    </a:lnTo>
                    <a:lnTo>
                      <a:pt x="40" y="609"/>
                    </a:lnTo>
                    <a:lnTo>
                      <a:pt x="59" y="580"/>
                    </a:lnTo>
                    <a:lnTo>
                      <a:pt x="72" y="551"/>
                    </a:lnTo>
                    <a:lnTo>
                      <a:pt x="79" y="515"/>
                    </a:lnTo>
                    <a:lnTo>
                      <a:pt x="79" y="486"/>
                    </a:lnTo>
                    <a:lnTo>
                      <a:pt x="59" y="457"/>
                    </a:lnTo>
                    <a:lnTo>
                      <a:pt x="53" y="428"/>
                    </a:lnTo>
                    <a:lnTo>
                      <a:pt x="53" y="399"/>
                    </a:lnTo>
                    <a:lnTo>
                      <a:pt x="53" y="370"/>
                    </a:lnTo>
                    <a:lnTo>
                      <a:pt x="46" y="341"/>
                    </a:lnTo>
                    <a:lnTo>
                      <a:pt x="33" y="312"/>
                    </a:lnTo>
                    <a:lnTo>
                      <a:pt x="33" y="283"/>
                    </a:lnTo>
                    <a:lnTo>
                      <a:pt x="26" y="247"/>
                    </a:lnTo>
                    <a:lnTo>
                      <a:pt x="26" y="218"/>
                    </a:lnTo>
                    <a:lnTo>
                      <a:pt x="40" y="189"/>
                    </a:lnTo>
                    <a:lnTo>
                      <a:pt x="53" y="160"/>
                    </a:lnTo>
                    <a:lnTo>
                      <a:pt x="53" y="131"/>
                    </a:lnTo>
                    <a:lnTo>
                      <a:pt x="53" y="102"/>
                    </a:lnTo>
                    <a:lnTo>
                      <a:pt x="33" y="73"/>
                    </a:lnTo>
                    <a:lnTo>
                      <a:pt x="20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eaLnBrk="1" hangingPunct="1"/>
                <a:endParaRPr kumimoji="0"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25" name="Freeform 21"/>
              <p:cNvSpPr>
                <a:spLocks/>
              </p:cNvSpPr>
              <p:nvPr/>
            </p:nvSpPr>
            <p:spPr bwMode="auto">
              <a:xfrm>
                <a:off x="931" y="3992"/>
                <a:ext cx="1494" cy="80"/>
              </a:xfrm>
              <a:custGeom>
                <a:avLst/>
                <a:gdLst>
                  <a:gd name="T0" fmla="*/ 87 w 1494"/>
                  <a:gd name="T1" fmla="*/ 0 h 80"/>
                  <a:gd name="T2" fmla="*/ 141 w 1494"/>
                  <a:gd name="T3" fmla="*/ 29 h 80"/>
                  <a:gd name="T4" fmla="*/ 202 w 1494"/>
                  <a:gd name="T5" fmla="*/ 43 h 80"/>
                  <a:gd name="T6" fmla="*/ 269 w 1494"/>
                  <a:gd name="T7" fmla="*/ 43 h 80"/>
                  <a:gd name="T8" fmla="*/ 336 w 1494"/>
                  <a:gd name="T9" fmla="*/ 65 h 80"/>
                  <a:gd name="T10" fmla="*/ 444 w 1494"/>
                  <a:gd name="T11" fmla="*/ 79 h 80"/>
                  <a:gd name="T12" fmla="*/ 525 w 1494"/>
                  <a:gd name="T13" fmla="*/ 72 h 80"/>
                  <a:gd name="T14" fmla="*/ 612 w 1494"/>
                  <a:gd name="T15" fmla="*/ 65 h 80"/>
                  <a:gd name="T16" fmla="*/ 713 w 1494"/>
                  <a:gd name="T17" fmla="*/ 43 h 80"/>
                  <a:gd name="T18" fmla="*/ 773 w 1494"/>
                  <a:gd name="T19" fmla="*/ 43 h 80"/>
                  <a:gd name="T20" fmla="*/ 841 w 1494"/>
                  <a:gd name="T21" fmla="*/ 50 h 80"/>
                  <a:gd name="T22" fmla="*/ 901 w 1494"/>
                  <a:gd name="T23" fmla="*/ 57 h 80"/>
                  <a:gd name="T24" fmla="*/ 1002 w 1494"/>
                  <a:gd name="T25" fmla="*/ 43 h 80"/>
                  <a:gd name="T26" fmla="*/ 1069 w 1494"/>
                  <a:gd name="T27" fmla="*/ 36 h 80"/>
                  <a:gd name="T28" fmla="*/ 1137 w 1494"/>
                  <a:gd name="T29" fmla="*/ 36 h 80"/>
                  <a:gd name="T30" fmla="*/ 1231 w 1494"/>
                  <a:gd name="T31" fmla="*/ 36 h 80"/>
                  <a:gd name="T32" fmla="*/ 1311 w 1494"/>
                  <a:gd name="T33" fmla="*/ 29 h 80"/>
                  <a:gd name="T34" fmla="*/ 1379 w 1494"/>
                  <a:gd name="T35" fmla="*/ 29 h 80"/>
                  <a:gd name="T36" fmla="*/ 1439 w 1494"/>
                  <a:gd name="T37" fmla="*/ 43 h 80"/>
                  <a:gd name="T38" fmla="*/ 1493 w 1494"/>
                  <a:gd name="T39" fmla="*/ 14 h 80"/>
                  <a:gd name="T40" fmla="*/ 1439 w 1494"/>
                  <a:gd name="T41" fmla="*/ 29 h 80"/>
                  <a:gd name="T42" fmla="*/ 1385 w 1494"/>
                  <a:gd name="T43" fmla="*/ 36 h 80"/>
                  <a:gd name="T44" fmla="*/ 1325 w 1494"/>
                  <a:gd name="T45" fmla="*/ 29 h 80"/>
                  <a:gd name="T46" fmla="*/ 1237 w 1494"/>
                  <a:gd name="T47" fmla="*/ 43 h 80"/>
                  <a:gd name="T48" fmla="*/ 1170 w 1494"/>
                  <a:gd name="T49" fmla="*/ 72 h 80"/>
                  <a:gd name="T50" fmla="*/ 1110 w 1494"/>
                  <a:gd name="T51" fmla="*/ 65 h 80"/>
                  <a:gd name="T52" fmla="*/ 1056 w 1494"/>
                  <a:gd name="T53" fmla="*/ 50 h 80"/>
                  <a:gd name="T54" fmla="*/ 962 w 1494"/>
                  <a:gd name="T55" fmla="*/ 36 h 80"/>
                  <a:gd name="T56" fmla="*/ 881 w 1494"/>
                  <a:gd name="T57" fmla="*/ 43 h 80"/>
                  <a:gd name="T58" fmla="*/ 827 w 1494"/>
                  <a:gd name="T59" fmla="*/ 57 h 80"/>
                  <a:gd name="T60" fmla="*/ 747 w 1494"/>
                  <a:gd name="T61" fmla="*/ 57 h 80"/>
                  <a:gd name="T62" fmla="*/ 659 w 1494"/>
                  <a:gd name="T63" fmla="*/ 57 h 80"/>
                  <a:gd name="T64" fmla="*/ 605 w 1494"/>
                  <a:gd name="T65" fmla="*/ 50 h 80"/>
                  <a:gd name="T66" fmla="*/ 551 w 1494"/>
                  <a:gd name="T67" fmla="*/ 57 h 80"/>
                  <a:gd name="T68" fmla="*/ 484 w 1494"/>
                  <a:gd name="T69" fmla="*/ 65 h 80"/>
                  <a:gd name="T70" fmla="*/ 417 w 1494"/>
                  <a:gd name="T71" fmla="*/ 57 h 80"/>
                  <a:gd name="T72" fmla="*/ 363 w 1494"/>
                  <a:gd name="T73" fmla="*/ 36 h 80"/>
                  <a:gd name="T74" fmla="*/ 309 w 1494"/>
                  <a:gd name="T75" fmla="*/ 57 h 80"/>
                  <a:gd name="T76" fmla="*/ 256 w 1494"/>
                  <a:gd name="T77" fmla="*/ 57 h 80"/>
                  <a:gd name="T78" fmla="*/ 195 w 1494"/>
                  <a:gd name="T79" fmla="*/ 50 h 80"/>
                  <a:gd name="T80" fmla="*/ 141 w 1494"/>
                  <a:gd name="T81" fmla="*/ 7 h 80"/>
                  <a:gd name="T82" fmla="*/ 81 w 1494"/>
                  <a:gd name="T83" fmla="*/ 22 h 80"/>
                  <a:gd name="T84" fmla="*/ 27 w 1494"/>
                  <a:gd name="T85" fmla="*/ 36 h 80"/>
                  <a:gd name="T86" fmla="*/ 13 w 1494"/>
                  <a:gd name="T87" fmla="*/ 43 h 80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1494" h="80">
                    <a:moveTo>
                      <a:pt x="13" y="43"/>
                    </a:moveTo>
                    <a:lnTo>
                      <a:pt x="87" y="0"/>
                    </a:lnTo>
                    <a:lnTo>
                      <a:pt x="114" y="7"/>
                    </a:lnTo>
                    <a:lnTo>
                      <a:pt x="141" y="29"/>
                    </a:lnTo>
                    <a:lnTo>
                      <a:pt x="168" y="43"/>
                    </a:lnTo>
                    <a:lnTo>
                      <a:pt x="202" y="43"/>
                    </a:lnTo>
                    <a:lnTo>
                      <a:pt x="242" y="43"/>
                    </a:lnTo>
                    <a:lnTo>
                      <a:pt x="269" y="43"/>
                    </a:lnTo>
                    <a:lnTo>
                      <a:pt x="309" y="50"/>
                    </a:lnTo>
                    <a:lnTo>
                      <a:pt x="336" y="65"/>
                    </a:lnTo>
                    <a:lnTo>
                      <a:pt x="390" y="79"/>
                    </a:lnTo>
                    <a:lnTo>
                      <a:pt x="444" y="79"/>
                    </a:lnTo>
                    <a:lnTo>
                      <a:pt x="484" y="79"/>
                    </a:lnTo>
                    <a:lnTo>
                      <a:pt x="525" y="72"/>
                    </a:lnTo>
                    <a:lnTo>
                      <a:pt x="565" y="65"/>
                    </a:lnTo>
                    <a:lnTo>
                      <a:pt x="612" y="65"/>
                    </a:lnTo>
                    <a:lnTo>
                      <a:pt x="659" y="57"/>
                    </a:lnTo>
                    <a:lnTo>
                      <a:pt x="713" y="43"/>
                    </a:lnTo>
                    <a:lnTo>
                      <a:pt x="747" y="43"/>
                    </a:lnTo>
                    <a:lnTo>
                      <a:pt x="773" y="43"/>
                    </a:lnTo>
                    <a:lnTo>
                      <a:pt x="814" y="43"/>
                    </a:lnTo>
                    <a:lnTo>
                      <a:pt x="841" y="50"/>
                    </a:lnTo>
                    <a:lnTo>
                      <a:pt x="874" y="57"/>
                    </a:lnTo>
                    <a:lnTo>
                      <a:pt x="901" y="57"/>
                    </a:lnTo>
                    <a:lnTo>
                      <a:pt x="975" y="50"/>
                    </a:lnTo>
                    <a:lnTo>
                      <a:pt x="1002" y="43"/>
                    </a:lnTo>
                    <a:lnTo>
                      <a:pt x="1029" y="36"/>
                    </a:lnTo>
                    <a:lnTo>
                      <a:pt x="1069" y="36"/>
                    </a:lnTo>
                    <a:lnTo>
                      <a:pt x="1096" y="36"/>
                    </a:lnTo>
                    <a:lnTo>
                      <a:pt x="1137" y="36"/>
                    </a:lnTo>
                    <a:lnTo>
                      <a:pt x="1190" y="36"/>
                    </a:lnTo>
                    <a:lnTo>
                      <a:pt x="1231" y="36"/>
                    </a:lnTo>
                    <a:lnTo>
                      <a:pt x="1285" y="29"/>
                    </a:lnTo>
                    <a:lnTo>
                      <a:pt x="1311" y="29"/>
                    </a:lnTo>
                    <a:lnTo>
                      <a:pt x="1352" y="29"/>
                    </a:lnTo>
                    <a:lnTo>
                      <a:pt x="1379" y="29"/>
                    </a:lnTo>
                    <a:lnTo>
                      <a:pt x="1406" y="36"/>
                    </a:lnTo>
                    <a:lnTo>
                      <a:pt x="1439" y="43"/>
                    </a:lnTo>
                    <a:lnTo>
                      <a:pt x="1466" y="22"/>
                    </a:lnTo>
                    <a:lnTo>
                      <a:pt x="1493" y="14"/>
                    </a:lnTo>
                    <a:lnTo>
                      <a:pt x="1466" y="22"/>
                    </a:lnTo>
                    <a:lnTo>
                      <a:pt x="1439" y="29"/>
                    </a:lnTo>
                    <a:lnTo>
                      <a:pt x="1412" y="36"/>
                    </a:lnTo>
                    <a:lnTo>
                      <a:pt x="1385" y="36"/>
                    </a:lnTo>
                    <a:lnTo>
                      <a:pt x="1352" y="29"/>
                    </a:lnTo>
                    <a:lnTo>
                      <a:pt x="1325" y="29"/>
                    </a:lnTo>
                    <a:lnTo>
                      <a:pt x="1298" y="29"/>
                    </a:lnTo>
                    <a:lnTo>
                      <a:pt x="1237" y="43"/>
                    </a:lnTo>
                    <a:lnTo>
                      <a:pt x="1197" y="57"/>
                    </a:lnTo>
                    <a:lnTo>
                      <a:pt x="1170" y="72"/>
                    </a:lnTo>
                    <a:lnTo>
                      <a:pt x="1137" y="72"/>
                    </a:lnTo>
                    <a:lnTo>
                      <a:pt x="1110" y="65"/>
                    </a:lnTo>
                    <a:lnTo>
                      <a:pt x="1083" y="57"/>
                    </a:lnTo>
                    <a:lnTo>
                      <a:pt x="1056" y="50"/>
                    </a:lnTo>
                    <a:lnTo>
                      <a:pt x="1022" y="36"/>
                    </a:lnTo>
                    <a:lnTo>
                      <a:pt x="962" y="36"/>
                    </a:lnTo>
                    <a:lnTo>
                      <a:pt x="915" y="36"/>
                    </a:lnTo>
                    <a:lnTo>
                      <a:pt x="881" y="43"/>
                    </a:lnTo>
                    <a:lnTo>
                      <a:pt x="854" y="50"/>
                    </a:lnTo>
                    <a:lnTo>
                      <a:pt x="827" y="57"/>
                    </a:lnTo>
                    <a:lnTo>
                      <a:pt x="800" y="57"/>
                    </a:lnTo>
                    <a:lnTo>
                      <a:pt x="747" y="57"/>
                    </a:lnTo>
                    <a:lnTo>
                      <a:pt x="693" y="57"/>
                    </a:lnTo>
                    <a:lnTo>
                      <a:pt x="659" y="57"/>
                    </a:lnTo>
                    <a:lnTo>
                      <a:pt x="632" y="50"/>
                    </a:lnTo>
                    <a:lnTo>
                      <a:pt x="605" y="50"/>
                    </a:lnTo>
                    <a:lnTo>
                      <a:pt x="578" y="57"/>
                    </a:lnTo>
                    <a:lnTo>
                      <a:pt x="551" y="57"/>
                    </a:lnTo>
                    <a:lnTo>
                      <a:pt x="525" y="65"/>
                    </a:lnTo>
                    <a:lnTo>
                      <a:pt x="484" y="65"/>
                    </a:lnTo>
                    <a:lnTo>
                      <a:pt x="444" y="57"/>
                    </a:lnTo>
                    <a:lnTo>
                      <a:pt x="417" y="57"/>
                    </a:lnTo>
                    <a:lnTo>
                      <a:pt x="390" y="43"/>
                    </a:lnTo>
                    <a:lnTo>
                      <a:pt x="363" y="36"/>
                    </a:lnTo>
                    <a:lnTo>
                      <a:pt x="336" y="43"/>
                    </a:lnTo>
                    <a:lnTo>
                      <a:pt x="309" y="57"/>
                    </a:lnTo>
                    <a:lnTo>
                      <a:pt x="282" y="57"/>
                    </a:lnTo>
                    <a:lnTo>
                      <a:pt x="256" y="57"/>
                    </a:lnTo>
                    <a:lnTo>
                      <a:pt x="222" y="50"/>
                    </a:lnTo>
                    <a:lnTo>
                      <a:pt x="195" y="50"/>
                    </a:lnTo>
                    <a:lnTo>
                      <a:pt x="168" y="22"/>
                    </a:lnTo>
                    <a:lnTo>
                      <a:pt x="141" y="7"/>
                    </a:lnTo>
                    <a:lnTo>
                      <a:pt x="114" y="14"/>
                    </a:lnTo>
                    <a:lnTo>
                      <a:pt x="81" y="22"/>
                    </a:lnTo>
                    <a:lnTo>
                      <a:pt x="54" y="36"/>
                    </a:lnTo>
                    <a:lnTo>
                      <a:pt x="27" y="36"/>
                    </a:lnTo>
                    <a:lnTo>
                      <a:pt x="0" y="50"/>
                    </a:lnTo>
                    <a:lnTo>
                      <a:pt x="13" y="43"/>
                    </a:lnTo>
                  </a:path>
                </a:pathLst>
              </a:custGeom>
              <a:solidFill>
                <a:srgbClr val="3939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eaLnBrk="1" hangingPunct="1"/>
                <a:endParaRPr kumimoji="0"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26" name="Freeform 22"/>
              <p:cNvSpPr>
                <a:spLocks/>
              </p:cNvSpPr>
              <p:nvPr/>
            </p:nvSpPr>
            <p:spPr bwMode="auto">
              <a:xfrm>
                <a:off x="2773" y="3976"/>
                <a:ext cx="1722" cy="81"/>
              </a:xfrm>
              <a:custGeom>
                <a:avLst/>
                <a:gdLst>
                  <a:gd name="T0" fmla="*/ 0 w 1722"/>
                  <a:gd name="T1" fmla="*/ 0 h 81"/>
                  <a:gd name="T2" fmla="*/ 1721 w 1722"/>
                  <a:gd name="T3" fmla="*/ 0 h 81"/>
                  <a:gd name="T4" fmla="*/ 1721 w 1722"/>
                  <a:gd name="T5" fmla="*/ 0 h 81"/>
                  <a:gd name="T6" fmla="*/ 1640 w 1722"/>
                  <a:gd name="T7" fmla="*/ 22 h 81"/>
                  <a:gd name="T8" fmla="*/ 1613 w 1722"/>
                  <a:gd name="T9" fmla="*/ 7 h 81"/>
                  <a:gd name="T10" fmla="*/ 1587 w 1722"/>
                  <a:gd name="T11" fmla="*/ 0 h 81"/>
                  <a:gd name="T12" fmla="*/ 1560 w 1722"/>
                  <a:gd name="T13" fmla="*/ 15 h 81"/>
                  <a:gd name="T14" fmla="*/ 1533 w 1722"/>
                  <a:gd name="T15" fmla="*/ 44 h 81"/>
                  <a:gd name="T16" fmla="*/ 1506 w 1722"/>
                  <a:gd name="T17" fmla="*/ 58 h 81"/>
                  <a:gd name="T18" fmla="*/ 1479 w 1722"/>
                  <a:gd name="T19" fmla="*/ 73 h 81"/>
                  <a:gd name="T20" fmla="*/ 1418 w 1722"/>
                  <a:gd name="T21" fmla="*/ 80 h 81"/>
                  <a:gd name="T22" fmla="*/ 1351 w 1722"/>
                  <a:gd name="T23" fmla="*/ 80 h 81"/>
                  <a:gd name="T24" fmla="*/ 1311 w 1722"/>
                  <a:gd name="T25" fmla="*/ 73 h 81"/>
                  <a:gd name="T26" fmla="*/ 1284 w 1722"/>
                  <a:gd name="T27" fmla="*/ 65 h 81"/>
                  <a:gd name="T28" fmla="*/ 1250 w 1722"/>
                  <a:gd name="T29" fmla="*/ 73 h 81"/>
                  <a:gd name="T30" fmla="*/ 1224 w 1722"/>
                  <a:gd name="T31" fmla="*/ 73 h 81"/>
                  <a:gd name="T32" fmla="*/ 1170 w 1722"/>
                  <a:gd name="T33" fmla="*/ 73 h 81"/>
                  <a:gd name="T34" fmla="*/ 1123 w 1722"/>
                  <a:gd name="T35" fmla="*/ 65 h 81"/>
                  <a:gd name="T36" fmla="*/ 1096 w 1722"/>
                  <a:gd name="T37" fmla="*/ 65 h 81"/>
                  <a:gd name="T38" fmla="*/ 1055 w 1722"/>
                  <a:gd name="T39" fmla="*/ 58 h 81"/>
                  <a:gd name="T40" fmla="*/ 1029 w 1722"/>
                  <a:gd name="T41" fmla="*/ 58 h 81"/>
                  <a:gd name="T42" fmla="*/ 1002 w 1722"/>
                  <a:gd name="T43" fmla="*/ 36 h 81"/>
                  <a:gd name="T44" fmla="*/ 968 w 1722"/>
                  <a:gd name="T45" fmla="*/ 15 h 81"/>
                  <a:gd name="T46" fmla="*/ 934 w 1722"/>
                  <a:gd name="T47" fmla="*/ 15 h 81"/>
                  <a:gd name="T48" fmla="*/ 908 w 1722"/>
                  <a:gd name="T49" fmla="*/ 15 h 81"/>
                  <a:gd name="T50" fmla="*/ 881 w 1722"/>
                  <a:gd name="T51" fmla="*/ 15 h 81"/>
                  <a:gd name="T52" fmla="*/ 847 w 1722"/>
                  <a:gd name="T53" fmla="*/ 29 h 81"/>
                  <a:gd name="T54" fmla="*/ 787 w 1722"/>
                  <a:gd name="T55" fmla="*/ 44 h 81"/>
                  <a:gd name="T56" fmla="*/ 753 w 1722"/>
                  <a:gd name="T57" fmla="*/ 51 h 81"/>
                  <a:gd name="T58" fmla="*/ 726 w 1722"/>
                  <a:gd name="T59" fmla="*/ 51 h 81"/>
                  <a:gd name="T60" fmla="*/ 686 w 1722"/>
                  <a:gd name="T61" fmla="*/ 44 h 81"/>
                  <a:gd name="T62" fmla="*/ 659 w 1722"/>
                  <a:gd name="T63" fmla="*/ 29 h 81"/>
                  <a:gd name="T64" fmla="*/ 632 w 1722"/>
                  <a:gd name="T65" fmla="*/ 22 h 81"/>
                  <a:gd name="T66" fmla="*/ 598 w 1722"/>
                  <a:gd name="T67" fmla="*/ 22 h 81"/>
                  <a:gd name="T68" fmla="*/ 565 w 1722"/>
                  <a:gd name="T69" fmla="*/ 22 h 81"/>
                  <a:gd name="T70" fmla="*/ 531 w 1722"/>
                  <a:gd name="T71" fmla="*/ 29 h 81"/>
                  <a:gd name="T72" fmla="*/ 477 w 1722"/>
                  <a:gd name="T73" fmla="*/ 29 h 81"/>
                  <a:gd name="T74" fmla="*/ 437 w 1722"/>
                  <a:gd name="T75" fmla="*/ 36 h 81"/>
                  <a:gd name="T76" fmla="*/ 403 w 1722"/>
                  <a:gd name="T77" fmla="*/ 44 h 81"/>
                  <a:gd name="T78" fmla="*/ 376 w 1722"/>
                  <a:gd name="T79" fmla="*/ 44 h 81"/>
                  <a:gd name="T80" fmla="*/ 343 w 1722"/>
                  <a:gd name="T81" fmla="*/ 44 h 81"/>
                  <a:gd name="T82" fmla="*/ 282 w 1722"/>
                  <a:gd name="T83" fmla="*/ 44 h 81"/>
                  <a:gd name="T84" fmla="*/ 229 w 1722"/>
                  <a:gd name="T85" fmla="*/ 29 h 81"/>
                  <a:gd name="T86" fmla="*/ 195 w 1722"/>
                  <a:gd name="T87" fmla="*/ 22 h 81"/>
                  <a:gd name="T88" fmla="*/ 168 w 1722"/>
                  <a:gd name="T89" fmla="*/ 22 h 81"/>
                  <a:gd name="T90" fmla="*/ 141 w 1722"/>
                  <a:gd name="T91" fmla="*/ 15 h 81"/>
                  <a:gd name="T92" fmla="*/ 114 w 1722"/>
                  <a:gd name="T93" fmla="*/ 7 h 81"/>
                  <a:gd name="T94" fmla="*/ 87 w 1722"/>
                  <a:gd name="T95" fmla="*/ 7 h 81"/>
                  <a:gd name="T96" fmla="*/ 61 w 1722"/>
                  <a:gd name="T97" fmla="*/ 15 h 81"/>
                  <a:gd name="T98" fmla="*/ 34 w 1722"/>
                  <a:gd name="T99" fmla="*/ 22 h 81"/>
                  <a:gd name="T100" fmla="*/ 7 w 1722"/>
                  <a:gd name="T101" fmla="*/ 36 h 81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1722" h="81">
                    <a:moveTo>
                      <a:pt x="0" y="0"/>
                    </a:moveTo>
                    <a:lnTo>
                      <a:pt x="1721" y="0"/>
                    </a:lnTo>
                    <a:lnTo>
                      <a:pt x="1640" y="22"/>
                    </a:lnTo>
                    <a:lnTo>
                      <a:pt x="1613" y="7"/>
                    </a:lnTo>
                    <a:lnTo>
                      <a:pt x="1587" y="0"/>
                    </a:lnTo>
                    <a:lnTo>
                      <a:pt x="1560" y="15"/>
                    </a:lnTo>
                    <a:lnTo>
                      <a:pt x="1533" y="44"/>
                    </a:lnTo>
                    <a:lnTo>
                      <a:pt x="1506" y="58"/>
                    </a:lnTo>
                    <a:lnTo>
                      <a:pt x="1479" y="73"/>
                    </a:lnTo>
                    <a:lnTo>
                      <a:pt x="1418" y="80"/>
                    </a:lnTo>
                    <a:lnTo>
                      <a:pt x="1351" y="80"/>
                    </a:lnTo>
                    <a:lnTo>
                      <a:pt x="1311" y="73"/>
                    </a:lnTo>
                    <a:lnTo>
                      <a:pt x="1284" y="65"/>
                    </a:lnTo>
                    <a:lnTo>
                      <a:pt x="1250" y="73"/>
                    </a:lnTo>
                    <a:lnTo>
                      <a:pt x="1224" y="73"/>
                    </a:lnTo>
                    <a:lnTo>
                      <a:pt x="1170" y="73"/>
                    </a:lnTo>
                    <a:lnTo>
                      <a:pt x="1123" y="65"/>
                    </a:lnTo>
                    <a:lnTo>
                      <a:pt x="1096" y="65"/>
                    </a:lnTo>
                    <a:lnTo>
                      <a:pt x="1055" y="58"/>
                    </a:lnTo>
                    <a:lnTo>
                      <a:pt x="1029" y="58"/>
                    </a:lnTo>
                    <a:lnTo>
                      <a:pt x="1002" y="36"/>
                    </a:lnTo>
                    <a:lnTo>
                      <a:pt x="968" y="15"/>
                    </a:lnTo>
                    <a:lnTo>
                      <a:pt x="934" y="15"/>
                    </a:lnTo>
                    <a:lnTo>
                      <a:pt x="908" y="15"/>
                    </a:lnTo>
                    <a:lnTo>
                      <a:pt x="881" y="15"/>
                    </a:lnTo>
                    <a:lnTo>
                      <a:pt x="847" y="29"/>
                    </a:lnTo>
                    <a:lnTo>
                      <a:pt x="787" y="44"/>
                    </a:lnTo>
                    <a:lnTo>
                      <a:pt x="753" y="51"/>
                    </a:lnTo>
                    <a:lnTo>
                      <a:pt x="726" y="51"/>
                    </a:lnTo>
                    <a:lnTo>
                      <a:pt x="686" y="44"/>
                    </a:lnTo>
                    <a:lnTo>
                      <a:pt x="659" y="29"/>
                    </a:lnTo>
                    <a:lnTo>
                      <a:pt x="632" y="22"/>
                    </a:lnTo>
                    <a:lnTo>
                      <a:pt x="598" y="22"/>
                    </a:lnTo>
                    <a:lnTo>
                      <a:pt x="565" y="22"/>
                    </a:lnTo>
                    <a:lnTo>
                      <a:pt x="531" y="29"/>
                    </a:lnTo>
                    <a:lnTo>
                      <a:pt x="477" y="29"/>
                    </a:lnTo>
                    <a:lnTo>
                      <a:pt x="437" y="36"/>
                    </a:lnTo>
                    <a:lnTo>
                      <a:pt x="403" y="44"/>
                    </a:lnTo>
                    <a:lnTo>
                      <a:pt x="376" y="44"/>
                    </a:lnTo>
                    <a:lnTo>
                      <a:pt x="343" y="44"/>
                    </a:lnTo>
                    <a:lnTo>
                      <a:pt x="282" y="44"/>
                    </a:lnTo>
                    <a:lnTo>
                      <a:pt x="229" y="29"/>
                    </a:lnTo>
                    <a:lnTo>
                      <a:pt x="195" y="22"/>
                    </a:lnTo>
                    <a:lnTo>
                      <a:pt x="168" y="22"/>
                    </a:lnTo>
                    <a:lnTo>
                      <a:pt x="141" y="15"/>
                    </a:lnTo>
                    <a:lnTo>
                      <a:pt x="114" y="7"/>
                    </a:lnTo>
                    <a:lnTo>
                      <a:pt x="87" y="7"/>
                    </a:lnTo>
                    <a:lnTo>
                      <a:pt x="61" y="15"/>
                    </a:lnTo>
                    <a:lnTo>
                      <a:pt x="34" y="22"/>
                    </a:lnTo>
                    <a:lnTo>
                      <a:pt x="7" y="36"/>
                    </a:lnTo>
                  </a:path>
                </a:pathLst>
              </a:custGeom>
              <a:solidFill>
                <a:srgbClr val="31313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eaLnBrk="1" hangingPunct="1"/>
                <a:endParaRPr kumimoji="0"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27" name="Freeform 23"/>
              <p:cNvSpPr>
                <a:spLocks/>
              </p:cNvSpPr>
              <p:nvPr/>
            </p:nvSpPr>
            <p:spPr bwMode="auto">
              <a:xfrm>
                <a:off x="5410" y="2003"/>
                <a:ext cx="80" cy="1366"/>
              </a:xfrm>
              <a:custGeom>
                <a:avLst/>
                <a:gdLst>
                  <a:gd name="T0" fmla="*/ 33 w 80"/>
                  <a:gd name="T1" fmla="*/ 109 h 1366"/>
                  <a:gd name="T2" fmla="*/ 59 w 80"/>
                  <a:gd name="T3" fmla="*/ 167 h 1366"/>
                  <a:gd name="T4" fmla="*/ 59 w 80"/>
                  <a:gd name="T5" fmla="*/ 232 h 1366"/>
                  <a:gd name="T6" fmla="*/ 40 w 80"/>
                  <a:gd name="T7" fmla="*/ 298 h 1366"/>
                  <a:gd name="T8" fmla="*/ 33 w 80"/>
                  <a:gd name="T9" fmla="*/ 363 h 1366"/>
                  <a:gd name="T10" fmla="*/ 40 w 80"/>
                  <a:gd name="T11" fmla="*/ 421 h 1366"/>
                  <a:gd name="T12" fmla="*/ 53 w 80"/>
                  <a:gd name="T13" fmla="*/ 494 h 1366"/>
                  <a:gd name="T14" fmla="*/ 53 w 80"/>
                  <a:gd name="T15" fmla="*/ 581 h 1366"/>
                  <a:gd name="T16" fmla="*/ 53 w 80"/>
                  <a:gd name="T17" fmla="*/ 653 h 1366"/>
                  <a:gd name="T18" fmla="*/ 59 w 80"/>
                  <a:gd name="T19" fmla="*/ 741 h 1366"/>
                  <a:gd name="T20" fmla="*/ 66 w 80"/>
                  <a:gd name="T21" fmla="*/ 799 h 1366"/>
                  <a:gd name="T22" fmla="*/ 46 w 80"/>
                  <a:gd name="T23" fmla="*/ 871 h 1366"/>
                  <a:gd name="T24" fmla="*/ 66 w 80"/>
                  <a:gd name="T25" fmla="*/ 929 h 1366"/>
                  <a:gd name="T26" fmla="*/ 59 w 80"/>
                  <a:gd name="T27" fmla="*/ 1016 h 1366"/>
                  <a:gd name="T28" fmla="*/ 53 w 80"/>
                  <a:gd name="T29" fmla="*/ 1089 h 1366"/>
                  <a:gd name="T30" fmla="*/ 72 w 80"/>
                  <a:gd name="T31" fmla="*/ 1147 h 1366"/>
                  <a:gd name="T32" fmla="*/ 59 w 80"/>
                  <a:gd name="T33" fmla="*/ 1213 h 1366"/>
                  <a:gd name="T34" fmla="*/ 53 w 80"/>
                  <a:gd name="T35" fmla="*/ 1278 h 1366"/>
                  <a:gd name="T36" fmla="*/ 72 w 80"/>
                  <a:gd name="T37" fmla="*/ 1336 h 1366"/>
                  <a:gd name="T38" fmla="*/ 59 w 80"/>
                  <a:gd name="T39" fmla="*/ 1300 h 1366"/>
                  <a:gd name="T40" fmla="*/ 33 w 80"/>
                  <a:gd name="T41" fmla="*/ 1242 h 1366"/>
                  <a:gd name="T42" fmla="*/ 46 w 80"/>
                  <a:gd name="T43" fmla="*/ 1154 h 1366"/>
                  <a:gd name="T44" fmla="*/ 59 w 80"/>
                  <a:gd name="T45" fmla="*/ 1089 h 1366"/>
                  <a:gd name="T46" fmla="*/ 59 w 80"/>
                  <a:gd name="T47" fmla="*/ 1031 h 1366"/>
                  <a:gd name="T48" fmla="*/ 66 w 80"/>
                  <a:gd name="T49" fmla="*/ 966 h 1366"/>
                  <a:gd name="T50" fmla="*/ 66 w 80"/>
                  <a:gd name="T51" fmla="*/ 864 h 1366"/>
                  <a:gd name="T52" fmla="*/ 26 w 80"/>
                  <a:gd name="T53" fmla="*/ 799 h 1366"/>
                  <a:gd name="T54" fmla="*/ 26 w 80"/>
                  <a:gd name="T55" fmla="*/ 726 h 1366"/>
                  <a:gd name="T56" fmla="*/ 26 w 80"/>
                  <a:gd name="T57" fmla="*/ 639 h 1366"/>
                  <a:gd name="T58" fmla="*/ 26 w 80"/>
                  <a:gd name="T59" fmla="*/ 581 h 1366"/>
                  <a:gd name="T60" fmla="*/ 40 w 80"/>
                  <a:gd name="T61" fmla="*/ 523 h 1366"/>
                  <a:gd name="T62" fmla="*/ 46 w 80"/>
                  <a:gd name="T63" fmla="*/ 450 h 1366"/>
                  <a:gd name="T64" fmla="*/ 46 w 80"/>
                  <a:gd name="T65" fmla="*/ 392 h 1366"/>
                  <a:gd name="T66" fmla="*/ 46 w 80"/>
                  <a:gd name="T67" fmla="*/ 319 h 1366"/>
                  <a:gd name="T68" fmla="*/ 46 w 80"/>
                  <a:gd name="T69" fmla="*/ 254 h 1366"/>
                  <a:gd name="T70" fmla="*/ 53 w 80"/>
                  <a:gd name="T71" fmla="*/ 196 h 1366"/>
                  <a:gd name="T72" fmla="*/ 46 w 80"/>
                  <a:gd name="T73" fmla="*/ 131 h 1366"/>
                  <a:gd name="T74" fmla="*/ 13 w 80"/>
                  <a:gd name="T75" fmla="*/ 73 h 1366"/>
                  <a:gd name="T76" fmla="*/ 7 w 80"/>
                  <a:gd name="T77" fmla="*/ 15 h 136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80" h="1366">
                    <a:moveTo>
                      <a:pt x="0" y="0"/>
                    </a:moveTo>
                    <a:lnTo>
                      <a:pt x="33" y="109"/>
                    </a:lnTo>
                    <a:lnTo>
                      <a:pt x="53" y="138"/>
                    </a:lnTo>
                    <a:lnTo>
                      <a:pt x="59" y="167"/>
                    </a:lnTo>
                    <a:lnTo>
                      <a:pt x="66" y="196"/>
                    </a:lnTo>
                    <a:lnTo>
                      <a:pt x="59" y="232"/>
                    </a:lnTo>
                    <a:lnTo>
                      <a:pt x="46" y="269"/>
                    </a:lnTo>
                    <a:lnTo>
                      <a:pt x="40" y="298"/>
                    </a:lnTo>
                    <a:lnTo>
                      <a:pt x="33" y="334"/>
                    </a:lnTo>
                    <a:lnTo>
                      <a:pt x="33" y="363"/>
                    </a:lnTo>
                    <a:lnTo>
                      <a:pt x="33" y="392"/>
                    </a:lnTo>
                    <a:lnTo>
                      <a:pt x="40" y="421"/>
                    </a:lnTo>
                    <a:lnTo>
                      <a:pt x="40" y="457"/>
                    </a:lnTo>
                    <a:lnTo>
                      <a:pt x="53" y="494"/>
                    </a:lnTo>
                    <a:lnTo>
                      <a:pt x="53" y="523"/>
                    </a:lnTo>
                    <a:lnTo>
                      <a:pt x="53" y="581"/>
                    </a:lnTo>
                    <a:lnTo>
                      <a:pt x="53" y="610"/>
                    </a:lnTo>
                    <a:lnTo>
                      <a:pt x="53" y="653"/>
                    </a:lnTo>
                    <a:lnTo>
                      <a:pt x="53" y="697"/>
                    </a:lnTo>
                    <a:lnTo>
                      <a:pt x="59" y="741"/>
                    </a:lnTo>
                    <a:lnTo>
                      <a:pt x="66" y="770"/>
                    </a:lnTo>
                    <a:lnTo>
                      <a:pt x="66" y="799"/>
                    </a:lnTo>
                    <a:lnTo>
                      <a:pt x="59" y="835"/>
                    </a:lnTo>
                    <a:lnTo>
                      <a:pt x="46" y="871"/>
                    </a:lnTo>
                    <a:lnTo>
                      <a:pt x="53" y="900"/>
                    </a:lnTo>
                    <a:lnTo>
                      <a:pt x="66" y="929"/>
                    </a:lnTo>
                    <a:lnTo>
                      <a:pt x="66" y="958"/>
                    </a:lnTo>
                    <a:lnTo>
                      <a:pt x="59" y="1016"/>
                    </a:lnTo>
                    <a:lnTo>
                      <a:pt x="53" y="1060"/>
                    </a:lnTo>
                    <a:lnTo>
                      <a:pt x="53" y="1089"/>
                    </a:lnTo>
                    <a:lnTo>
                      <a:pt x="59" y="1118"/>
                    </a:lnTo>
                    <a:lnTo>
                      <a:pt x="72" y="1147"/>
                    </a:lnTo>
                    <a:lnTo>
                      <a:pt x="72" y="1176"/>
                    </a:lnTo>
                    <a:lnTo>
                      <a:pt x="59" y="1213"/>
                    </a:lnTo>
                    <a:lnTo>
                      <a:pt x="46" y="1242"/>
                    </a:lnTo>
                    <a:lnTo>
                      <a:pt x="53" y="1278"/>
                    </a:lnTo>
                    <a:lnTo>
                      <a:pt x="66" y="1307"/>
                    </a:lnTo>
                    <a:lnTo>
                      <a:pt x="72" y="1336"/>
                    </a:lnTo>
                    <a:lnTo>
                      <a:pt x="79" y="1365"/>
                    </a:lnTo>
                    <a:lnTo>
                      <a:pt x="59" y="1300"/>
                    </a:lnTo>
                    <a:lnTo>
                      <a:pt x="40" y="1271"/>
                    </a:lnTo>
                    <a:lnTo>
                      <a:pt x="33" y="1242"/>
                    </a:lnTo>
                    <a:lnTo>
                      <a:pt x="33" y="1183"/>
                    </a:lnTo>
                    <a:lnTo>
                      <a:pt x="46" y="1154"/>
                    </a:lnTo>
                    <a:lnTo>
                      <a:pt x="59" y="1125"/>
                    </a:lnTo>
                    <a:lnTo>
                      <a:pt x="59" y="1089"/>
                    </a:lnTo>
                    <a:lnTo>
                      <a:pt x="59" y="1060"/>
                    </a:lnTo>
                    <a:lnTo>
                      <a:pt x="59" y="1031"/>
                    </a:lnTo>
                    <a:lnTo>
                      <a:pt x="66" y="995"/>
                    </a:lnTo>
                    <a:lnTo>
                      <a:pt x="66" y="966"/>
                    </a:lnTo>
                    <a:lnTo>
                      <a:pt x="66" y="922"/>
                    </a:lnTo>
                    <a:lnTo>
                      <a:pt x="66" y="864"/>
                    </a:lnTo>
                    <a:lnTo>
                      <a:pt x="40" y="835"/>
                    </a:lnTo>
                    <a:lnTo>
                      <a:pt x="26" y="799"/>
                    </a:lnTo>
                    <a:lnTo>
                      <a:pt x="26" y="770"/>
                    </a:lnTo>
                    <a:lnTo>
                      <a:pt x="26" y="726"/>
                    </a:lnTo>
                    <a:lnTo>
                      <a:pt x="26" y="683"/>
                    </a:lnTo>
                    <a:lnTo>
                      <a:pt x="26" y="639"/>
                    </a:lnTo>
                    <a:lnTo>
                      <a:pt x="26" y="610"/>
                    </a:lnTo>
                    <a:lnTo>
                      <a:pt x="26" y="581"/>
                    </a:lnTo>
                    <a:lnTo>
                      <a:pt x="26" y="552"/>
                    </a:lnTo>
                    <a:lnTo>
                      <a:pt x="40" y="523"/>
                    </a:lnTo>
                    <a:lnTo>
                      <a:pt x="46" y="486"/>
                    </a:lnTo>
                    <a:lnTo>
                      <a:pt x="46" y="450"/>
                    </a:lnTo>
                    <a:lnTo>
                      <a:pt x="46" y="421"/>
                    </a:lnTo>
                    <a:lnTo>
                      <a:pt x="46" y="392"/>
                    </a:lnTo>
                    <a:lnTo>
                      <a:pt x="46" y="349"/>
                    </a:lnTo>
                    <a:lnTo>
                      <a:pt x="46" y="319"/>
                    </a:lnTo>
                    <a:lnTo>
                      <a:pt x="46" y="290"/>
                    </a:lnTo>
                    <a:lnTo>
                      <a:pt x="46" y="254"/>
                    </a:lnTo>
                    <a:lnTo>
                      <a:pt x="46" y="225"/>
                    </a:lnTo>
                    <a:lnTo>
                      <a:pt x="53" y="196"/>
                    </a:lnTo>
                    <a:lnTo>
                      <a:pt x="59" y="160"/>
                    </a:lnTo>
                    <a:lnTo>
                      <a:pt x="46" y="131"/>
                    </a:lnTo>
                    <a:lnTo>
                      <a:pt x="26" y="102"/>
                    </a:lnTo>
                    <a:lnTo>
                      <a:pt x="13" y="73"/>
                    </a:lnTo>
                    <a:lnTo>
                      <a:pt x="13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eaLnBrk="1" hangingPunct="1"/>
                <a:endParaRPr kumimoji="0"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28" name="Freeform 24"/>
              <p:cNvSpPr>
                <a:spLocks/>
              </p:cNvSpPr>
              <p:nvPr/>
            </p:nvSpPr>
            <p:spPr bwMode="auto">
              <a:xfrm>
                <a:off x="246" y="204"/>
                <a:ext cx="107" cy="2135"/>
              </a:xfrm>
              <a:custGeom>
                <a:avLst/>
                <a:gdLst>
                  <a:gd name="T0" fmla="*/ 0 w 107"/>
                  <a:gd name="T1" fmla="*/ 0 h 2135"/>
                  <a:gd name="T2" fmla="*/ 106 w 107"/>
                  <a:gd name="T3" fmla="*/ 116 h 2135"/>
                  <a:gd name="T4" fmla="*/ 106 w 107"/>
                  <a:gd name="T5" fmla="*/ 987 h 2135"/>
                  <a:gd name="T6" fmla="*/ 53 w 107"/>
                  <a:gd name="T7" fmla="*/ 1045 h 2135"/>
                  <a:gd name="T8" fmla="*/ 53 w 107"/>
                  <a:gd name="T9" fmla="*/ 1161 h 2135"/>
                  <a:gd name="T10" fmla="*/ 66 w 107"/>
                  <a:gd name="T11" fmla="*/ 1219 h 2135"/>
                  <a:gd name="T12" fmla="*/ 40 w 107"/>
                  <a:gd name="T13" fmla="*/ 1277 h 2135"/>
                  <a:gd name="T14" fmla="*/ 40 w 107"/>
                  <a:gd name="T15" fmla="*/ 1336 h 2135"/>
                  <a:gd name="T16" fmla="*/ 27 w 107"/>
                  <a:gd name="T17" fmla="*/ 1394 h 2135"/>
                  <a:gd name="T18" fmla="*/ 40 w 107"/>
                  <a:gd name="T19" fmla="*/ 1452 h 2135"/>
                  <a:gd name="T20" fmla="*/ 53 w 107"/>
                  <a:gd name="T21" fmla="*/ 1510 h 2135"/>
                  <a:gd name="T22" fmla="*/ 53 w 107"/>
                  <a:gd name="T23" fmla="*/ 1568 h 2135"/>
                  <a:gd name="T24" fmla="*/ 66 w 107"/>
                  <a:gd name="T25" fmla="*/ 1626 h 2135"/>
                  <a:gd name="T26" fmla="*/ 40 w 107"/>
                  <a:gd name="T27" fmla="*/ 1684 h 2135"/>
                  <a:gd name="T28" fmla="*/ 27 w 107"/>
                  <a:gd name="T29" fmla="*/ 1742 h 2135"/>
                  <a:gd name="T30" fmla="*/ 27 w 107"/>
                  <a:gd name="T31" fmla="*/ 1800 h 2135"/>
                  <a:gd name="T32" fmla="*/ 40 w 107"/>
                  <a:gd name="T33" fmla="*/ 1873 h 2135"/>
                  <a:gd name="T34" fmla="*/ 40 w 107"/>
                  <a:gd name="T35" fmla="*/ 1945 h 2135"/>
                  <a:gd name="T36" fmla="*/ 27 w 107"/>
                  <a:gd name="T37" fmla="*/ 2018 h 2135"/>
                  <a:gd name="T38" fmla="*/ 40 w 107"/>
                  <a:gd name="T39" fmla="*/ 2076 h 2135"/>
                  <a:gd name="T40" fmla="*/ 53 w 107"/>
                  <a:gd name="T41" fmla="*/ 2134 h 2135"/>
                  <a:gd name="T42" fmla="*/ 13 w 107"/>
                  <a:gd name="T43" fmla="*/ 2061 h 2135"/>
                  <a:gd name="T44" fmla="*/ 13 w 107"/>
                  <a:gd name="T45" fmla="*/ 1974 h 2135"/>
                  <a:gd name="T46" fmla="*/ 13 w 107"/>
                  <a:gd name="T47" fmla="*/ 1916 h 2135"/>
                  <a:gd name="T48" fmla="*/ 27 w 107"/>
                  <a:gd name="T49" fmla="*/ 1858 h 2135"/>
                  <a:gd name="T50" fmla="*/ 40 w 107"/>
                  <a:gd name="T51" fmla="*/ 1800 h 2135"/>
                  <a:gd name="T52" fmla="*/ 40 w 107"/>
                  <a:gd name="T53" fmla="*/ 1684 h 2135"/>
                  <a:gd name="T54" fmla="*/ 40 w 107"/>
                  <a:gd name="T55" fmla="*/ 1597 h 2135"/>
                  <a:gd name="T56" fmla="*/ 40 w 107"/>
                  <a:gd name="T57" fmla="*/ 1539 h 2135"/>
                  <a:gd name="T58" fmla="*/ 40 w 107"/>
                  <a:gd name="T59" fmla="*/ 1481 h 2135"/>
                  <a:gd name="T60" fmla="*/ 53 w 107"/>
                  <a:gd name="T61" fmla="*/ 1423 h 2135"/>
                  <a:gd name="T62" fmla="*/ 53 w 107"/>
                  <a:gd name="T63" fmla="*/ 1350 h 2135"/>
                  <a:gd name="T64" fmla="*/ 53 w 107"/>
                  <a:gd name="T65" fmla="*/ 1292 h 2135"/>
                  <a:gd name="T66" fmla="*/ 40 w 107"/>
                  <a:gd name="T67" fmla="*/ 1234 h 2135"/>
                  <a:gd name="T68" fmla="*/ 40 w 107"/>
                  <a:gd name="T69" fmla="*/ 1176 h 2135"/>
                  <a:gd name="T70" fmla="*/ 53 w 107"/>
                  <a:gd name="T71" fmla="*/ 1118 h 2135"/>
                  <a:gd name="T72" fmla="*/ 66 w 107"/>
                  <a:gd name="T73" fmla="*/ 1060 h 2135"/>
                  <a:gd name="T74" fmla="*/ 66 w 107"/>
                  <a:gd name="T75" fmla="*/ 987 h 2135"/>
                  <a:gd name="T76" fmla="*/ 66 w 107"/>
                  <a:gd name="T77" fmla="*/ 929 h 2135"/>
                  <a:gd name="T78" fmla="*/ 66 w 107"/>
                  <a:gd name="T79" fmla="*/ 871 h 2135"/>
                  <a:gd name="T80" fmla="*/ 66 w 107"/>
                  <a:gd name="T81" fmla="*/ 798 h 2135"/>
                  <a:gd name="T82" fmla="*/ 66 w 107"/>
                  <a:gd name="T83" fmla="*/ 726 h 2135"/>
                  <a:gd name="T84" fmla="*/ 66 w 107"/>
                  <a:gd name="T85" fmla="*/ 668 h 2135"/>
                  <a:gd name="T86" fmla="*/ 66 w 107"/>
                  <a:gd name="T87" fmla="*/ 552 h 2135"/>
                  <a:gd name="T88" fmla="*/ 53 w 107"/>
                  <a:gd name="T89" fmla="*/ 494 h 2135"/>
                  <a:gd name="T90" fmla="*/ 53 w 107"/>
                  <a:gd name="T91" fmla="*/ 436 h 2135"/>
                  <a:gd name="T92" fmla="*/ 53 w 107"/>
                  <a:gd name="T93" fmla="*/ 377 h 2135"/>
                  <a:gd name="T94" fmla="*/ 53 w 107"/>
                  <a:gd name="T95" fmla="*/ 319 h 2135"/>
                  <a:gd name="T96" fmla="*/ 53 w 107"/>
                  <a:gd name="T97" fmla="*/ 261 h 2135"/>
                  <a:gd name="T98" fmla="*/ 53 w 107"/>
                  <a:gd name="T99" fmla="*/ 203 h 2135"/>
                  <a:gd name="T100" fmla="*/ 53 w 107"/>
                  <a:gd name="T101" fmla="*/ 145 h 2135"/>
                  <a:gd name="T102" fmla="*/ 27 w 107"/>
                  <a:gd name="T103" fmla="*/ 87 h 2135"/>
                  <a:gd name="T104" fmla="*/ 0 w 107"/>
                  <a:gd name="T105" fmla="*/ 0 h 2135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107" h="2135">
                    <a:moveTo>
                      <a:pt x="0" y="0"/>
                    </a:moveTo>
                    <a:lnTo>
                      <a:pt x="106" y="116"/>
                    </a:lnTo>
                    <a:lnTo>
                      <a:pt x="106" y="987"/>
                    </a:lnTo>
                    <a:lnTo>
                      <a:pt x="53" y="1045"/>
                    </a:lnTo>
                    <a:lnTo>
                      <a:pt x="53" y="1161"/>
                    </a:lnTo>
                    <a:lnTo>
                      <a:pt x="66" y="1219"/>
                    </a:lnTo>
                    <a:lnTo>
                      <a:pt x="40" y="1277"/>
                    </a:lnTo>
                    <a:lnTo>
                      <a:pt x="40" y="1336"/>
                    </a:lnTo>
                    <a:lnTo>
                      <a:pt x="27" y="1394"/>
                    </a:lnTo>
                    <a:lnTo>
                      <a:pt x="40" y="1452"/>
                    </a:lnTo>
                    <a:lnTo>
                      <a:pt x="53" y="1510"/>
                    </a:lnTo>
                    <a:lnTo>
                      <a:pt x="53" y="1568"/>
                    </a:lnTo>
                    <a:lnTo>
                      <a:pt x="66" y="1626"/>
                    </a:lnTo>
                    <a:lnTo>
                      <a:pt x="40" y="1684"/>
                    </a:lnTo>
                    <a:lnTo>
                      <a:pt x="27" y="1742"/>
                    </a:lnTo>
                    <a:lnTo>
                      <a:pt x="27" y="1800"/>
                    </a:lnTo>
                    <a:lnTo>
                      <a:pt x="40" y="1873"/>
                    </a:lnTo>
                    <a:lnTo>
                      <a:pt x="40" y="1945"/>
                    </a:lnTo>
                    <a:lnTo>
                      <a:pt x="27" y="2018"/>
                    </a:lnTo>
                    <a:lnTo>
                      <a:pt x="40" y="2076"/>
                    </a:lnTo>
                    <a:lnTo>
                      <a:pt x="53" y="2134"/>
                    </a:lnTo>
                    <a:lnTo>
                      <a:pt x="13" y="2061"/>
                    </a:lnTo>
                    <a:lnTo>
                      <a:pt x="13" y="1974"/>
                    </a:lnTo>
                    <a:lnTo>
                      <a:pt x="13" y="1916"/>
                    </a:lnTo>
                    <a:lnTo>
                      <a:pt x="27" y="1858"/>
                    </a:lnTo>
                    <a:lnTo>
                      <a:pt x="40" y="1800"/>
                    </a:lnTo>
                    <a:lnTo>
                      <a:pt x="40" y="1684"/>
                    </a:lnTo>
                    <a:lnTo>
                      <a:pt x="40" y="1597"/>
                    </a:lnTo>
                    <a:lnTo>
                      <a:pt x="40" y="1539"/>
                    </a:lnTo>
                    <a:lnTo>
                      <a:pt x="40" y="1481"/>
                    </a:lnTo>
                    <a:lnTo>
                      <a:pt x="53" y="1423"/>
                    </a:lnTo>
                    <a:lnTo>
                      <a:pt x="53" y="1350"/>
                    </a:lnTo>
                    <a:lnTo>
                      <a:pt x="53" y="1292"/>
                    </a:lnTo>
                    <a:lnTo>
                      <a:pt x="40" y="1234"/>
                    </a:lnTo>
                    <a:lnTo>
                      <a:pt x="40" y="1176"/>
                    </a:lnTo>
                    <a:lnTo>
                      <a:pt x="53" y="1118"/>
                    </a:lnTo>
                    <a:lnTo>
                      <a:pt x="66" y="1060"/>
                    </a:lnTo>
                    <a:lnTo>
                      <a:pt x="66" y="987"/>
                    </a:lnTo>
                    <a:lnTo>
                      <a:pt x="66" y="929"/>
                    </a:lnTo>
                    <a:lnTo>
                      <a:pt x="66" y="871"/>
                    </a:lnTo>
                    <a:lnTo>
                      <a:pt x="66" y="798"/>
                    </a:lnTo>
                    <a:lnTo>
                      <a:pt x="66" y="726"/>
                    </a:lnTo>
                    <a:lnTo>
                      <a:pt x="66" y="668"/>
                    </a:lnTo>
                    <a:lnTo>
                      <a:pt x="66" y="552"/>
                    </a:lnTo>
                    <a:lnTo>
                      <a:pt x="53" y="494"/>
                    </a:lnTo>
                    <a:lnTo>
                      <a:pt x="53" y="436"/>
                    </a:lnTo>
                    <a:lnTo>
                      <a:pt x="53" y="377"/>
                    </a:lnTo>
                    <a:lnTo>
                      <a:pt x="53" y="319"/>
                    </a:lnTo>
                    <a:lnTo>
                      <a:pt x="53" y="261"/>
                    </a:lnTo>
                    <a:lnTo>
                      <a:pt x="53" y="203"/>
                    </a:lnTo>
                    <a:lnTo>
                      <a:pt x="53" y="145"/>
                    </a:lnTo>
                    <a:lnTo>
                      <a:pt x="27" y="87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eaLnBrk="1" hangingPunct="1"/>
                <a:endParaRPr kumimoji="0"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29" name="Freeform 25"/>
              <p:cNvSpPr>
                <a:spLocks/>
              </p:cNvSpPr>
              <p:nvPr/>
            </p:nvSpPr>
            <p:spPr bwMode="auto">
              <a:xfrm>
                <a:off x="260" y="437"/>
                <a:ext cx="93" cy="1699"/>
              </a:xfrm>
              <a:custGeom>
                <a:avLst/>
                <a:gdLst>
                  <a:gd name="T0" fmla="*/ 92 w 93"/>
                  <a:gd name="T1" fmla="*/ 0 h 1699"/>
                  <a:gd name="T2" fmla="*/ 79 w 93"/>
                  <a:gd name="T3" fmla="*/ 73 h 1699"/>
                  <a:gd name="T4" fmla="*/ 79 w 93"/>
                  <a:gd name="T5" fmla="*/ 131 h 1699"/>
                  <a:gd name="T6" fmla="*/ 66 w 93"/>
                  <a:gd name="T7" fmla="*/ 189 h 1699"/>
                  <a:gd name="T8" fmla="*/ 26 w 93"/>
                  <a:gd name="T9" fmla="*/ 247 h 1699"/>
                  <a:gd name="T10" fmla="*/ 26 w 93"/>
                  <a:gd name="T11" fmla="*/ 305 h 1699"/>
                  <a:gd name="T12" fmla="*/ 26 w 93"/>
                  <a:gd name="T13" fmla="*/ 363 h 1699"/>
                  <a:gd name="T14" fmla="*/ 39 w 93"/>
                  <a:gd name="T15" fmla="*/ 421 h 1699"/>
                  <a:gd name="T16" fmla="*/ 53 w 93"/>
                  <a:gd name="T17" fmla="*/ 479 h 1699"/>
                  <a:gd name="T18" fmla="*/ 53 w 93"/>
                  <a:gd name="T19" fmla="*/ 537 h 1699"/>
                  <a:gd name="T20" fmla="*/ 39 w 93"/>
                  <a:gd name="T21" fmla="*/ 610 h 1699"/>
                  <a:gd name="T22" fmla="*/ 39 w 93"/>
                  <a:gd name="T23" fmla="*/ 668 h 1699"/>
                  <a:gd name="T24" fmla="*/ 39 w 93"/>
                  <a:gd name="T25" fmla="*/ 726 h 1699"/>
                  <a:gd name="T26" fmla="*/ 39 w 93"/>
                  <a:gd name="T27" fmla="*/ 784 h 1699"/>
                  <a:gd name="T28" fmla="*/ 13 w 93"/>
                  <a:gd name="T29" fmla="*/ 856 h 1699"/>
                  <a:gd name="T30" fmla="*/ 0 w 93"/>
                  <a:gd name="T31" fmla="*/ 914 h 1699"/>
                  <a:gd name="T32" fmla="*/ 0 w 93"/>
                  <a:gd name="T33" fmla="*/ 972 h 1699"/>
                  <a:gd name="T34" fmla="*/ 26 w 93"/>
                  <a:gd name="T35" fmla="*/ 1030 h 1699"/>
                  <a:gd name="T36" fmla="*/ 26 w 93"/>
                  <a:gd name="T37" fmla="*/ 1103 h 1699"/>
                  <a:gd name="T38" fmla="*/ 13 w 93"/>
                  <a:gd name="T39" fmla="*/ 1176 h 1699"/>
                  <a:gd name="T40" fmla="*/ 13 w 93"/>
                  <a:gd name="T41" fmla="*/ 1234 h 1699"/>
                  <a:gd name="T42" fmla="*/ 13 w 93"/>
                  <a:gd name="T43" fmla="*/ 1292 h 1699"/>
                  <a:gd name="T44" fmla="*/ 13 w 93"/>
                  <a:gd name="T45" fmla="*/ 1350 h 1699"/>
                  <a:gd name="T46" fmla="*/ 0 w 93"/>
                  <a:gd name="T47" fmla="*/ 1408 h 1699"/>
                  <a:gd name="T48" fmla="*/ 0 w 93"/>
                  <a:gd name="T49" fmla="*/ 1466 h 1699"/>
                  <a:gd name="T50" fmla="*/ 13 w 93"/>
                  <a:gd name="T51" fmla="*/ 1524 h 1699"/>
                  <a:gd name="T52" fmla="*/ 53 w 93"/>
                  <a:gd name="T53" fmla="*/ 1582 h 1699"/>
                  <a:gd name="T54" fmla="*/ 53 w 93"/>
                  <a:gd name="T55" fmla="*/ 1640 h 1699"/>
                  <a:gd name="T56" fmla="*/ 26 w 93"/>
                  <a:gd name="T57" fmla="*/ 1698 h 1699"/>
                  <a:gd name="T58" fmla="*/ 53 w 93"/>
                  <a:gd name="T59" fmla="*/ 1640 h 1699"/>
                  <a:gd name="T60" fmla="*/ 39 w 93"/>
                  <a:gd name="T61" fmla="*/ 1567 h 1699"/>
                  <a:gd name="T62" fmla="*/ 26 w 93"/>
                  <a:gd name="T63" fmla="*/ 1509 h 1699"/>
                  <a:gd name="T64" fmla="*/ 26 w 93"/>
                  <a:gd name="T65" fmla="*/ 1437 h 1699"/>
                  <a:gd name="T66" fmla="*/ 26 w 93"/>
                  <a:gd name="T67" fmla="*/ 1379 h 1699"/>
                  <a:gd name="T68" fmla="*/ 26 w 93"/>
                  <a:gd name="T69" fmla="*/ 1321 h 1699"/>
                  <a:gd name="T70" fmla="*/ 26 w 93"/>
                  <a:gd name="T71" fmla="*/ 1263 h 1699"/>
                  <a:gd name="T72" fmla="*/ 26 w 93"/>
                  <a:gd name="T73" fmla="*/ 1205 h 1699"/>
                  <a:gd name="T74" fmla="*/ 53 w 93"/>
                  <a:gd name="T75" fmla="*/ 1147 h 1699"/>
                  <a:gd name="T76" fmla="*/ 66 w 93"/>
                  <a:gd name="T77" fmla="*/ 1088 h 1699"/>
                  <a:gd name="T78" fmla="*/ 39 w 93"/>
                  <a:gd name="T79" fmla="*/ 1030 h 1699"/>
                  <a:gd name="T80" fmla="*/ 13 w 93"/>
                  <a:gd name="T81" fmla="*/ 972 h 1699"/>
                  <a:gd name="T82" fmla="*/ 13 w 93"/>
                  <a:gd name="T83" fmla="*/ 914 h 1699"/>
                  <a:gd name="T84" fmla="*/ 26 w 93"/>
                  <a:gd name="T85" fmla="*/ 856 h 1699"/>
                  <a:gd name="T86" fmla="*/ 39 w 93"/>
                  <a:gd name="T87" fmla="*/ 798 h 1699"/>
                  <a:gd name="T88" fmla="*/ 39 w 93"/>
                  <a:gd name="T89" fmla="*/ 740 h 1699"/>
                  <a:gd name="T90" fmla="*/ 53 w 93"/>
                  <a:gd name="T91" fmla="*/ 682 h 1699"/>
                  <a:gd name="T92" fmla="*/ 66 w 93"/>
                  <a:gd name="T93" fmla="*/ 624 h 1699"/>
                  <a:gd name="T94" fmla="*/ 66 w 93"/>
                  <a:gd name="T95" fmla="*/ 566 h 1699"/>
                  <a:gd name="T96" fmla="*/ 53 w 93"/>
                  <a:gd name="T97" fmla="*/ 508 h 1699"/>
                  <a:gd name="T98" fmla="*/ 39 w 93"/>
                  <a:gd name="T99" fmla="*/ 450 h 1699"/>
                  <a:gd name="T100" fmla="*/ 26 w 93"/>
                  <a:gd name="T101" fmla="*/ 392 h 1699"/>
                  <a:gd name="T102" fmla="*/ 26 w 93"/>
                  <a:gd name="T103" fmla="*/ 334 h 1699"/>
                  <a:gd name="T104" fmla="*/ 26 w 93"/>
                  <a:gd name="T105" fmla="*/ 276 h 1699"/>
                  <a:gd name="T106" fmla="*/ 66 w 93"/>
                  <a:gd name="T107" fmla="*/ 218 h 1699"/>
                  <a:gd name="T108" fmla="*/ 66 w 93"/>
                  <a:gd name="T109" fmla="*/ 160 h 1699"/>
                  <a:gd name="T110" fmla="*/ 66 w 93"/>
                  <a:gd name="T111" fmla="*/ 102 h 1699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0" t="0" r="r" b="b"/>
                <a:pathLst>
                  <a:path w="93" h="1699">
                    <a:moveTo>
                      <a:pt x="92" y="0"/>
                    </a:moveTo>
                    <a:lnTo>
                      <a:pt x="79" y="73"/>
                    </a:lnTo>
                    <a:lnTo>
                      <a:pt x="79" y="131"/>
                    </a:lnTo>
                    <a:lnTo>
                      <a:pt x="66" y="189"/>
                    </a:lnTo>
                    <a:lnTo>
                      <a:pt x="26" y="247"/>
                    </a:lnTo>
                    <a:lnTo>
                      <a:pt x="26" y="305"/>
                    </a:lnTo>
                    <a:lnTo>
                      <a:pt x="26" y="363"/>
                    </a:lnTo>
                    <a:lnTo>
                      <a:pt x="39" y="421"/>
                    </a:lnTo>
                    <a:lnTo>
                      <a:pt x="53" y="479"/>
                    </a:lnTo>
                    <a:lnTo>
                      <a:pt x="53" y="537"/>
                    </a:lnTo>
                    <a:lnTo>
                      <a:pt x="39" y="610"/>
                    </a:lnTo>
                    <a:lnTo>
                      <a:pt x="39" y="668"/>
                    </a:lnTo>
                    <a:lnTo>
                      <a:pt x="39" y="726"/>
                    </a:lnTo>
                    <a:lnTo>
                      <a:pt x="39" y="784"/>
                    </a:lnTo>
                    <a:lnTo>
                      <a:pt x="13" y="856"/>
                    </a:lnTo>
                    <a:lnTo>
                      <a:pt x="0" y="914"/>
                    </a:lnTo>
                    <a:lnTo>
                      <a:pt x="0" y="972"/>
                    </a:lnTo>
                    <a:lnTo>
                      <a:pt x="26" y="1030"/>
                    </a:lnTo>
                    <a:lnTo>
                      <a:pt x="26" y="1103"/>
                    </a:lnTo>
                    <a:lnTo>
                      <a:pt x="13" y="1176"/>
                    </a:lnTo>
                    <a:lnTo>
                      <a:pt x="13" y="1234"/>
                    </a:lnTo>
                    <a:lnTo>
                      <a:pt x="13" y="1292"/>
                    </a:lnTo>
                    <a:lnTo>
                      <a:pt x="13" y="1350"/>
                    </a:lnTo>
                    <a:lnTo>
                      <a:pt x="0" y="1408"/>
                    </a:lnTo>
                    <a:lnTo>
                      <a:pt x="0" y="1466"/>
                    </a:lnTo>
                    <a:lnTo>
                      <a:pt x="13" y="1524"/>
                    </a:lnTo>
                    <a:lnTo>
                      <a:pt x="53" y="1582"/>
                    </a:lnTo>
                    <a:lnTo>
                      <a:pt x="53" y="1640"/>
                    </a:lnTo>
                    <a:lnTo>
                      <a:pt x="26" y="1698"/>
                    </a:lnTo>
                    <a:lnTo>
                      <a:pt x="53" y="1640"/>
                    </a:lnTo>
                    <a:lnTo>
                      <a:pt x="39" y="1567"/>
                    </a:lnTo>
                    <a:lnTo>
                      <a:pt x="26" y="1509"/>
                    </a:lnTo>
                    <a:lnTo>
                      <a:pt x="26" y="1437"/>
                    </a:lnTo>
                    <a:lnTo>
                      <a:pt x="26" y="1379"/>
                    </a:lnTo>
                    <a:lnTo>
                      <a:pt x="26" y="1321"/>
                    </a:lnTo>
                    <a:lnTo>
                      <a:pt x="26" y="1263"/>
                    </a:lnTo>
                    <a:lnTo>
                      <a:pt x="26" y="1205"/>
                    </a:lnTo>
                    <a:lnTo>
                      <a:pt x="53" y="1147"/>
                    </a:lnTo>
                    <a:lnTo>
                      <a:pt x="66" y="1088"/>
                    </a:lnTo>
                    <a:lnTo>
                      <a:pt x="39" y="1030"/>
                    </a:lnTo>
                    <a:lnTo>
                      <a:pt x="13" y="972"/>
                    </a:lnTo>
                    <a:lnTo>
                      <a:pt x="13" y="914"/>
                    </a:lnTo>
                    <a:lnTo>
                      <a:pt x="26" y="856"/>
                    </a:lnTo>
                    <a:lnTo>
                      <a:pt x="39" y="798"/>
                    </a:lnTo>
                    <a:lnTo>
                      <a:pt x="39" y="740"/>
                    </a:lnTo>
                    <a:lnTo>
                      <a:pt x="53" y="682"/>
                    </a:lnTo>
                    <a:lnTo>
                      <a:pt x="66" y="624"/>
                    </a:lnTo>
                    <a:lnTo>
                      <a:pt x="66" y="566"/>
                    </a:lnTo>
                    <a:lnTo>
                      <a:pt x="53" y="508"/>
                    </a:lnTo>
                    <a:lnTo>
                      <a:pt x="39" y="450"/>
                    </a:lnTo>
                    <a:lnTo>
                      <a:pt x="26" y="392"/>
                    </a:lnTo>
                    <a:lnTo>
                      <a:pt x="26" y="334"/>
                    </a:lnTo>
                    <a:lnTo>
                      <a:pt x="26" y="276"/>
                    </a:lnTo>
                    <a:lnTo>
                      <a:pt x="66" y="218"/>
                    </a:lnTo>
                    <a:lnTo>
                      <a:pt x="66" y="160"/>
                    </a:lnTo>
                    <a:lnTo>
                      <a:pt x="66" y="102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eaLnBrk="1" hangingPunct="1"/>
                <a:endParaRPr kumimoji="0"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30" name="Freeform 26"/>
              <p:cNvSpPr>
                <a:spLocks/>
              </p:cNvSpPr>
              <p:nvPr/>
            </p:nvSpPr>
            <p:spPr bwMode="auto">
              <a:xfrm>
                <a:off x="1161" y="204"/>
                <a:ext cx="2527" cy="117"/>
              </a:xfrm>
              <a:custGeom>
                <a:avLst/>
                <a:gdLst>
                  <a:gd name="T0" fmla="*/ 81 w 2527"/>
                  <a:gd name="T1" fmla="*/ 73 h 117"/>
                  <a:gd name="T2" fmla="*/ 188 w 2527"/>
                  <a:gd name="T3" fmla="*/ 44 h 117"/>
                  <a:gd name="T4" fmla="*/ 296 w 2527"/>
                  <a:gd name="T5" fmla="*/ 58 h 117"/>
                  <a:gd name="T6" fmla="*/ 417 w 2527"/>
                  <a:gd name="T7" fmla="*/ 87 h 117"/>
                  <a:gd name="T8" fmla="*/ 524 w 2527"/>
                  <a:gd name="T9" fmla="*/ 87 h 117"/>
                  <a:gd name="T10" fmla="*/ 645 w 2527"/>
                  <a:gd name="T11" fmla="*/ 73 h 117"/>
                  <a:gd name="T12" fmla="*/ 833 w 2527"/>
                  <a:gd name="T13" fmla="*/ 58 h 117"/>
                  <a:gd name="T14" fmla="*/ 941 w 2527"/>
                  <a:gd name="T15" fmla="*/ 44 h 117"/>
                  <a:gd name="T16" fmla="*/ 1061 w 2527"/>
                  <a:gd name="T17" fmla="*/ 58 h 117"/>
                  <a:gd name="T18" fmla="*/ 1209 w 2527"/>
                  <a:gd name="T19" fmla="*/ 58 h 117"/>
                  <a:gd name="T20" fmla="*/ 1344 w 2527"/>
                  <a:gd name="T21" fmla="*/ 44 h 117"/>
                  <a:gd name="T22" fmla="*/ 1451 w 2527"/>
                  <a:gd name="T23" fmla="*/ 44 h 117"/>
                  <a:gd name="T24" fmla="*/ 1559 w 2527"/>
                  <a:gd name="T25" fmla="*/ 0 h 117"/>
                  <a:gd name="T26" fmla="*/ 2472 w 2527"/>
                  <a:gd name="T27" fmla="*/ 0 h 117"/>
                  <a:gd name="T28" fmla="*/ 2472 w 2527"/>
                  <a:gd name="T29" fmla="*/ 58 h 117"/>
                  <a:gd name="T30" fmla="*/ 2351 w 2527"/>
                  <a:gd name="T31" fmla="*/ 58 h 117"/>
                  <a:gd name="T32" fmla="*/ 2244 w 2527"/>
                  <a:gd name="T33" fmla="*/ 58 h 117"/>
                  <a:gd name="T34" fmla="*/ 2123 w 2527"/>
                  <a:gd name="T35" fmla="*/ 73 h 117"/>
                  <a:gd name="T36" fmla="*/ 2015 w 2527"/>
                  <a:gd name="T37" fmla="*/ 87 h 117"/>
                  <a:gd name="T38" fmla="*/ 1868 w 2527"/>
                  <a:gd name="T39" fmla="*/ 73 h 117"/>
                  <a:gd name="T40" fmla="*/ 1760 w 2527"/>
                  <a:gd name="T41" fmla="*/ 58 h 117"/>
                  <a:gd name="T42" fmla="*/ 1639 w 2527"/>
                  <a:gd name="T43" fmla="*/ 58 h 117"/>
                  <a:gd name="T44" fmla="*/ 1532 w 2527"/>
                  <a:gd name="T45" fmla="*/ 73 h 117"/>
                  <a:gd name="T46" fmla="*/ 1424 w 2527"/>
                  <a:gd name="T47" fmla="*/ 73 h 117"/>
                  <a:gd name="T48" fmla="*/ 1317 w 2527"/>
                  <a:gd name="T49" fmla="*/ 58 h 117"/>
                  <a:gd name="T50" fmla="*/ 1088 w 2527"/>
                  <a:gd name="T51" fmla="*/ 73 h 117"/>
                  <a:gd name="T52" fmla="*/ 967 w 2527"/>
                  <a:gd name="T53" fmla="*/ 73 h 117"/>
                  <a:gd name="T54" fmla="*/ 846 w 2527"/>
                  <a:gd name="T55" fmla="*/ 87 h 117"/>
                  <a:gd name="T56" fmla="*/ 726 w 2527"/>
                  <a:gd name="T57" fmla="*/ 73 h 117"/>
                  <a:gd name="T58" fmla="*/ 591 w 2527"/>
                  <a:gd name="T59" fmla="*/ 73 h 117"/>
                  <a:gd name="T60" fmla="*/ 470 w 2527"/>
                  <a:gd name="T61" fmla="*/ 73 h 117"/>
                  <a:gd name="T62" fmla="*/ 363 w 2527"/>
                  <a:gd name="T63" fmla="*/ 73 h 117"/>
                  <a:gd name="T64" fmla="*/ 255 w 2527"/>
                  <a:gd name="T65" fmla="*/ 44 h 117"/>
                  <a:gd name="T66" fmla="*/ 148 w 2527"/>
                  <a:gd name="T67" fmla="*/ 73 h 117"/>
                  <a:gd name="T68" fmla="*/ 0 w 2527"/>
                  <a:gd name="T69" fmla="*/ 116 h 117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2527" h="117">
                    <a:moveTo>
                      <a:pt x="0" y="116"/>
                    </a:moveTo>
                    <a:lnTo>
                      <a:pt x="81" y="73"/>
                    </a:lnTo>
                    <a:lnTo>
                      <a:pt x="134" y="58"/>
                    </a:lnTo>
                    <a:lnTo>
                      <a:pt x="188" y="44"/>
                    </a:lnTo>
                    <a:lnTo>
                      <a:pt x="242" y="44"/>
                    </a:lnTo>
                    <a:lnTo>
                      <a:pt x="296" y="58"/>
                    </a:lnTo>
                    <a:lnTo>
                      <a:pt x="363" y="87"/>
                    </a:lnTo>
                    <a:lnTo>
                      <a:pt x="417" y="87"/>
                    </a:lnTo>
                    <a:lnTo>
                      <a:pt x="470" y="87"/>
                    </a:lnTo>
                    <a:lnTo>
                      <a:pt x="524" y="87"/>
                    </a:lnTo>
                    <a:lnTo>
                      <a:pt x="591" y="87"/>
                    </a:lnTo>
                    <a:lnTo>
                      <a:pt x="645" y="73"/>
                    </a:lnTo>
                    <a:lnTo>
                      <a:pt x="752" y="58"/>
                    </a:lnTo>
                    <a:lnTo>
                      <a:pt x="833" y="58"/>
                    </a:lnTo>
                    <a:lnTo>
                      <a:pt x="887" y="44"/>
                    </a:lnTo>
                    <a:lnTo>
                      <a:pt x="941" y="44"/>
                    </a:lnTo>
                    <a:lnTo>
                      <a:pt x="1008" y="58"/>
                    </a:lnTo>
                    <a:lnTo>
                      <a:pt x="1061" y="58"/>
                    </a:lnTo>
                    <a:lnTo>
                      <a:pt x="1115" y="58"/>
                    </a:lnTo>
                    <a:lnTo>
                      <a:pt x="1209" y="58"/>
                    </a:lnTo>
                    <a:lnTo>
                      <a:pt x="1276" y="44"/>
                    </a:lnTo>
                    <a:lnTo>
                      <a:pt x="1344" y="44"/>
                    </a:lnTo>
                    <a:lnTo>
                      <a:pt x="1397" y="44"/>
                    </a:lnTo>
                    <a:lnTo>
                      <a:pt x="1451" y="44"/>
                    </a:lnTo>
                    <a:lnTo>
                      <a:pt x="1505" y="29"/>
                    </a:lnTo>
                    <a:lnTo>
                      <a:pt x="1559" y="0"/>
                    </a:lnTo>
                    <a:lnTo>
                      <a:pt x="2472" y="0"/>
                    </a:lnTo>
                    <a:lnTo>
                      <a:pt x="2526" y="29"/>
                    </a:lnTo>
                    <a:lnTo>
                      <a:pt x="2472" y="58"/>
                    </a:lnTo>
                    <a:lnTo>
                      <a:pt x="2419" y="58"/>
                    </a:lnTo>
                    <a:lnTo>
                      <a:pt x="2351" y="58"/>
                    </a:lnTo>
                    <a:lnTo>
                      <a:pt x="2298" y="58"/>
                    </a:lnTo>
                    <a:lnTo>
                      <a:pt x="2244" y="58"/>
                    </a:lnTo>
                    <a:lnTo>
                      <a:pt x="2177" y="102"/>
                    </a:lnTo>
                    <a:lnTo>
                      <a:pt x="2123" y="73"/>
                    </a:lnTo>
                    <a:lnTo>
                      <a:pt x="2069" y="73"/>
                    </a:lnTo>
                    <a:lnTo>
                      <a:pt x="2015" y="87"/>
                    </a:lnTo>
                    <a:lnTo>
                      <a:pt x="1935" y="87"/>
                    </a:lnTo>
                    <a:lnTo>
                      <a:pt x="1868" y="73"/>
                    </a:lnTo>
                    <a:lnTo>
                      <a:pt x="1814" y="58"/>
                    </a:lnTo>
                    <a:lnTo>
                      <a:pt x="1760" y="58"/>
                    </a:lnTo>
                    <a:lnTo>
                      <a:pt x="1706" y="58"/>
                    </a:lnTo>
                    <a:lnTo>
                      <a:pt x="1639" y="58"/>
                    </a:lnTo>
                    <a:lnTo>
                      <a:pt x="1585" y="58"/>
                    </a:lnTo>
                    <a:lnTo>
                      <a:pt x="1532" y="73"/>
                    </a:lnTo>
                    <a:lnTo>
                      <a:pt x="1478" y="73"/>
                    </a:lnTo>
                    <a:lnTo>
                      <a:pt x="1424" y="73"/>
                    </a:lnTo>
                    <a:lnTo>
                      <a:pt x="1370" y="58"/>
                    </a:lnTo>
                    <a:lnTo>
                      <a:pt x="1317" y="58"/>
                    </a:lnTo>
                    <a:lnTo>
                      <a:pt x="1196" y="58"/>
                    </a:lnTo>
                    <a:lnTo>
                      <a:pt x="1088" y="73"/>
                    </a:lnTo>
                    <a:lnTo>
                      <a:pt x="1035" y="73"/>
                    </a:lnTo>
                    <a:lnTo>
                      <a:pt x="967" y="73"/>
                    </a:lnTo>
                    <a:lnTo>
                      <a:pt x="914" y="87"/>
                    </a:lnTo>
                    <a:lnTo>
                      <a:pt x="846" y="87"/>
                    </a:lnTo>
                    <a:lnTo>
                      <a:pt x="779" y="73"/>
                    </a:lnTo>
                    <a:lnTo>
                      <a:pt x="726" y="73"/>
                    </a:lnTo>
                    <a:lnTo>
                      <a:pt x="658" y="73"/>
                    </a:lnTo>
                    <a:lnTo>
                      <a:pt x="591" y="73"/>
                    </a:lnTo>
                    <a:lnTo>
                      <a:pt x="524" y="73"/>
                    </a:lnTo>
                    <a:lnTo>
                      <a:pt x="470" y="73"/>
                    </a:lnTo>
                    <a:lnTo>
                      <a:pt x="417" y="73"/>
                    </a:lnTo>
                    <a:lnTo>
                      <a:pt x="363" y="73"/>
                    </a:lnTo>
                    <a:lnTo>
                      <a:pt x="309" y="44"/>
                    </a:lnTo>
                    <a:lnTo>
                      <a:pt x="255" y="44"/>
                    </a:lnTo>
                    <a:lnTo>
                      <a:pt x="202" y="44"/>
                    </a:lnTo>
                    <a:lnTo>
                      <a:pt x="148" y="73"/>
                    </a:lnTo>
                    <a:lnTo>
                      <a:pt x="94" y="73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B9B9B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eaLnBrk="1" hangingPunct="1"/>
                <a:endParaRPr kumimoji="0"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31" name="Freeform 27"/>
              <p:cNvSpPr>
                <a:spLocks/>
              </p:cNvSpPr>
              <p:nvPr/>
            </p:nvSpPr>
            <p:spPr bwMode="auto">
              <a:xfrm>
                <a:off x="3070" y="204"/>
                <a:ext cx="1763" cy="75"/>
              </a:xfrm>
              <a:custGeom>
                <a:avLst/>
                <a:gdLst>
                  <a:gd name="T0" fmla="*/ 188 w 1763"/>
                  <a:gd name="T1" fmla="*/ 0 h 75"/>
                  <a:gd name="T2" fmla="*/ 363 w 1763"/>
                  <a:gd name="T3" fmla="*/ 74 h 75"/>
                  <a:gd name="T4" fmla="*/ 444 w 1763"/>
                  <a:gd name="T5" fmla="*/ 74 h 75"/>
                  <a:gd name="T6" fmla="*/ 565 w 1763"/>
                  <a:gd name="T7" fmla="*/ 74 h 75"/>
                  <a:gd name="T8" fmla="*/ 619 w 1763"/>
                  <a:gd name="T9" fmla="*/ 74 h 75"/>
                  <a:gd name="T10" fmla="*/ 699 w 1763"/>
                  <a:gd name="T11" fmla="*/ 59 h 75"/>
                  <a:gd name="T12" fmla="*/ 753 w 1763"/>
                  <a:gd name="T13" fmla="*/ 59 h 75"/>
                  <a:gd name="T14" fmla="*/ 807 w 1763"/>
                  <a:gd name="T15" fmla="*/ 44 h 75"/>
                  <a:gd name="T16" fmla="*/ 874 w 1763"/>
                  <a:gd name="T17" fmla="*/ 44 h 75"/>
                  <a:gd name="T18" fmla="*/ 928 w 1763"/>
                  <a:gd name="T19" fmla="*/ 44 h 75"/>
                  <a:gd name="T20" fmla="*/ 995 w 1763"/>
                  <a:gd name="T21" fmla="*/ 74 h 75"/>
                  <a:gd name="T22" fmla="*/ 1103 w 1763"/>
                  <a:gd name="T23" fmla="*/ 74 h 75"/>
                  <a:gd name="T24" fmla="*/ 1157 w 1763"/>
                  <a:gd name="T25" fmla="*/ 74 h 75"/>
                  <a:gd name="T26" fmla="*/ 1211 w 1763"/>
                  <a:gd name="T27" fmla="*/ 74 h 75"/>
                  <a:gd name="T28" fmla="*/ 1332 w 1763"/>
                  <a:gd name="T29" fmla="*/ 74 h 75"/>
                  <a:gd name="T30" fmla="*/ 1399 w 1763"/>
                  <a:gd name="T31" fmla="*/ 59 h 75"/>
                  <a:gd name="T32" fmla="*/ 1453 w 1763"/>
                  <a:gd name="T33" fmla="*/ 44 h 75"/>
                  <a:gd name="T34" fmla="*/ 1506 w 1763"/>
                  <a:gd name="T35" fmla="*/ 44 h 75"/>
                  <a:gd name="T36" fmla="*/ 1560 w 1763"/>
                  <a:gd name="T37" fmla="*/ 30 h 75"/>
                  <a:gd name="T38" fmla="*/ 1654 w 1763"/>
                  <a:gd name="T39" fmla="*/ 30 h 75"/>
                  <a:gd name="T40" fmla="*/ 1708 w 1763"/>
                  <a:gd name="T41" fmla="*/ 30 h 75"/>
                  <a:gd name="T42" fmla="*/ 1762 w 1763"/>
                  <a:gd name="T43" fmla="*/ 30 h 75"/>
                  <a:gd name="T44" fmla="*/ 1708 w 1763"/>
                  <a:gd name="T45" fmla="*/ 30 h 75"/>
                  <a:gd name="T46" fmla="*/ 1654 w 1763"/>
                  <a:gd name="T47" fmla="*/ 44 h 75"/>
                  <a:gd name="T48" fmla="*/ 1601 w 1763"/>
                  <a:gd name="T49" fmla="*/ 74 h 75"/>
                  <a:gd name="T50" fmla="*/ 1547 w 1763"/>
                  <a:gd name="T51" fmla="*/ 74 h 75"/>
                  <a:gd name="T52" fmla="*/ 1493 w 1763"/>
                  <a:gd name="T53" fmla="*/ 74 h 75"/>
                  <a:gd name="T54" fmla="*/ 1426 w 1763"/>
                  <a:gd name="T55" fmla="*/ 59 h 75"/>
                  <a:gd name="T56" fmla="*/ 1372 w 1763"/>
                  <a:gd name="T57" fmla="*/ 59 h 75"/>
                  <a:gd name="T58" fmla="*/ 1251 w 1763"/>
                  <a:gd name="T59" fmla="*/ 59 h 75"/>
                  <a:gd name="T60" fmla="*/ 1184 w 1763"/>
                  <a:gd name="T61" fmla="*/ 59 h 75"/>
                  <a:gd name="T62" fmla="*/ 1116 w 1763"/>
                  <a:gd name="T63" fmla="*/ 59 h 75"/>
                  <a:gd name="T64" fmla="*/ 1009 w 1763"/>
                  <a:gd name="T65" fmla="*/ 59 h 75"/>
                  <a:gd name="T66" fmla="*/ 955 w 1763"/>
                  <a:gd name="T67" fmla="*/ 59 h 75"/>
                  <a:gd name="T68" fmla="*/ 888 w 1763"/>
                  <a:gd name="T69" fmla="*/ 59 h 75"/>
                  <a:gd name="T70" fmla="*/ 820 w 1763"/>
                  <a:gd name="T71" fmla="*/ 74 h 75"/>
                  <a:gd name="T72" fmla="*/ 767 w 1763"/>
                  <a:gd name="T73" fmla="*/ 74 h 75"/>
                  <a:gd name="T74" fmla="*/ 699 w 1763"/>
                  <a:gd name="T75" fmla="*/ 59 h 75"/>
                  <a:gd name="T76" fmla="*/ 646 w 1763"/>
                  <a:gd name="T77" fmla="*/ 44 h 75"/>
                  <a:gd name="T78" fmla="*/ 592 w 1763"/>
                  <a:gd name="T79" fmla="*/ 44 h 75"/>
                  <a:gd name="T80" fmla="*/ 538 w 1763"/>
                  <a:gd name="T81" fmla="*/ 44 h 75"/>
                  <a:gd name="T82" fmla="*/ 484 w 1763"/>
                  <a:gd name="T83" fmla="*/ 59 h 75"/>
                  <a:gd name="T84" fmla="*/ 430 w 1763"/>
                  <a:gd name="T85" fmla="*/ 59 h 75"/>
                  <a:gd name="T86" fmla="*/ 377 w 1763"/>
                  <a:gd name="T87" fmla="*/ 30 h 75"/>
                  <a:gd name="T88" fmla="*/ 323 w 1763"/>
                  <a:gd name="T89" fmla="*/ 15 h 75"/>
                  <a:gd name="T90" fmla="*/ 269 w 1763"/>
                  <a:gd name="T91" fmla="*/ 15 h 75"/>
                  <a:gd name="T92" fmla="*/ 215 w 1763"/>
                  <a:gd name="T93" fmla="*/ 15 h 75"/>
                  <a:gd name="T94" fmla="*/ 161 w 1763"/>
                  <a:gd name="T95" fmla="*/ 15 h 75"/>
                  <a:gd name="T96" fmla="*/ 108 w 1763"/>
                  <a:gd name="T97" fmla="*/ 30 h 75"/>
                  <a:gd name="T98" fmla="*/ 54 w 1763"/>
                  <a:gd name="T99" fmla="*/ 44 h 75"/>
                  <a:gd name="T100" fmla="*/ 0 w 1763"/>
                  <a:gd name="T101" fmla="*/ 59 h 75"/>
                  <a:gd name="T102" fmla="*/ 54 w 1763"/>
                  <a:gd name="T103" fmla="*/ 59 h 75"/>
                  <a:gd name="T104" fmla="*/ 108 w 1763"/>
                  <a:gd name="T105" fmla="*/ 30 h 75"/>
                  <a:gd name="T106" fmla="*/ 161 w 1763"/>
                  <a:gd name="T107" fmla="*/ 30 h 75"/>
                  <a:gd name="T108" fmla="*/ 188 w 1763"/>
                  <a:gd name="T109" fmla="*/ 0 h 75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0" t="0" r="r" b="b"/>
                <a:pathLst>
                  <a:path w="1763" h="75">
                    <a:moveTo>
                      <a:pt x="188" y="0"/>
                    </a:moveTo>
                    <a:lnTo>
                      <a:pt x="363" y="74"/>
                    </a:lnTo>
                    <a:lnTo>
                      <a:pt x="444" y="74"/>
                    </a:lnTo>
                    <a:lnTo>
                      <a:pt x="565" y="74"/>
                    </a:lnTo>
                    <a:lnTo>
                      <a:pt x="619" y="74"/>
                    </a:lnTo>
                    <a:lnTo>
                      <a:pt x="699" y="59"/>
                    </a:lnTo>
                    <a:lnTo>
                      <a:pt x="753" y="59"/>
                    </a:lnTo>
                    <a:lnTo>
                      <a:pt x="807" y="44"/>
                    </a:lnTo>
                    <a:lnTo>
                      <a:pt x="874" y="44"/>
                    </a:lnTo>
                    <a:lnTo>
                      <a:pt x="928" y="44"/>
                    </a:lnTo>
                    <a:lnTo>
                      <a:pt x="995" y="74"/>
                    </a:lnTo>
                    <a:lnTo>
                      <a:pt x="1103" y="74"/>
                    </a:lnTo>
                    <a:lnTo>
                      <a:pt x="1157" y="74"/>
                    </a:lnTo>
                    <a:lnTo>
                      <a:pt x="1211" y="74"/>
                    </a:lnTo>
                    <a:lnTo>
                      <a:pt x="1332" y="74"/>
                    </a:lnTo>
                    <a:lnTo>
                      <a:pt x="1399" y="59"/>
                    </a:lnTo>
                    <a:lnTo>
                      <a:pt x="1453" y="44"/>
                    </a:lnTo>
                    <a:lnTo>
                      <a:pt x="1506" y="44"/>
                    </a:lnTo>
                    <a:lnTo>
                      <a:pt x="1560" y="30"/>
                    </a:lnTo>
                    <a:lnTo>
                      <a:pt x="1654" y="30"/>
                    </a:lnTo>
                    <a:lnTo>
                      <a:pt x="1708" y="30"/>
                    </a:lnTo>
                    <a:lnTo>
                      <a:pt x="1762" y="30"/>
                    </a:lnTo>
                    <a:lnTo>
                      <a:pt x="1708" y="30"/>
                    </a:lnTo>
                    <a:lnTo>
                      <a:pt x="1654" y="44"/>
                    </a:lnTo>
                    <a:lnTo>
                      <a:pt x="1601" y="74"/>
                    </a:lnTo>
                    <a:lnTo>
                      <a:pt x="1547" y="74"/>
                    </a:lnTo>
                    <a:lnTo>
                      <a:pt x="1493" y="74"/>
                    </a:lnTo>
                    <a:lnTo>
                      <a:pt x="1426" y="59"/>
                    </a:lnTo>
                    <a:lnTo>
                      <a:pt x="1372" y="59"/>
                    </a:lnTo>
                    <a:lnTo>
                      <a:pt x="1251" y="59"/>
                    </a:lnTo>
                    <a:lnTo>
                      <a:pt x="1184" y="59"/>
                    </a:lnTo>
                    <a:lnTo>
                      <a:pt x="1116" y="59"/>
                    </a:lnTo>
                    <a:lnTo>
                      <a:pt x="1009" y="59"/>
                    </a:lnTo>
                    <a:lnTo>
                      <a:pt x="955" y="59"/>
                    </a:lnTo>
                    <a:lnTo>
                      <a:pt x="888" y="59"/>
                    </a:lnTo>
                    <a:lnTo>
                      <a:pt x="820" y="74"/>
                    </a:lnTo>
                    <a:lnTo>
                      <a:pt x="767" y="74"/>
                    </a:lnTo>
                    <a:lnTo>
                      <a:pt x="699" y="59"/>
                    </a:lnTo>
                    <a:lnTo>
                      <a:pt x="646" y="44"/>
                    </a:lnTo>
                    <a:lnTo>
                      <a:pt x="592" y="44"/>
                    </a:lnTo>
                    <a:lnTo>
                      <a:pt x="538" y="44"/>
                    </a:lnTo>
                    <a:lnTo>
                      <a:pt x="484" y="59"/>
                    </a:lnTo>
                    <a:lnTo>
                      <a:pt x="430" y="59"/>
                    </a:lnTo>
                    <a:lnTo>
                      <a:pt x="377" y="30"/>
                    </a:lnTo>
                    <a:lnTo>
                      <a:pt x="323" y="15"/>
                    </a:lnTo>
                    <a:lnTo>
                      <a:pt x="269" y="15"/>
                    </a:lnTo>
                    <a:lnTo>
                      <a:pt x="215" y="15"/>
                    </a:lnTo>
                    <a:lnTo>
                      <a:pt x="161" y="15"/>
                    </a:lnTo>
                    <a:lnTo>
                      <a:pt x="108" y="30"/>
                    </a:lnTo>
                    <a:lnTo>
                      <a:pt x="54" y="44"/>
                    </a:lnTo>
                    <a:lnTo>
                      <a:pt x="0" y="59"/>
                    </a:lnTo>
                    <a:lnTo>
                      <a:pt x="54" y="59"/>
                    </a:lnTo>
                    <a:lnTo>
                      <a:pt x="108" y="30"/>
                    </a:lnTo>
                    <a:lnTo>
                      <a:pt x="161" y="30"/>
                    </a:lnTo>
                    <a:lnTo>
                      <a:pt x="188" y="0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eaLnBrk="1" hangingPunct="1"/>
                <a:endParaRPr kumimoji="0"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</p:grpSp>
        <p:grpSp>
          <p:nvGrpSpPr>
            <p:cNvPr id="5" name="Group 28"/>
            <p:cNvGrpSpPr>
              <a:grpSpLocks/>
            </p:cNvGrpSpPr>
            <p:nvPr/>
          </p:nvGrpSpPr>
          <p:grpSpPr bwMode="auto">
            <a:xfrm>
              <a:off x="0" y="0"/>
              <a:ext cx="1246" cy="1232"/>
              <a:chOff x="0" y="0"/>
              <a:chExt cx="1246" cy="1232"/>
            </a:xfrm>
          </p:grpSpPr>
          <p:sp>
            <p:nvSpPr>
              <p:cNvPr id="6" name="Rectangle 29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246" cy="123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1" hangingPunct="1"/>
                <a:endParaRPr kumimoji="0"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7" name="Rectangle 30"/>
              <p:cNvSpPr>
                <a:spLocks noChangeArrowheads="1"/>
              </p:cNvSpPr>
              <p:nvPr/>
            </p:nvSpPr>
            <p:spPr bwMode="auto">
              <a:xfrm>
                <a:off x="246" y="202"/>
                <a:ext cx="1000" cy="1030"/>
              </a:xfrm>
              <a:prstGeom prst="rect">
                <a:avLst/>
              </a:prstGeom>
              <a:solidFill>
                <a:srgbClr val="474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1" hangingPunct="1"/>
                <a:endParaRPr kumimoji="0"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8" name="Rectangle 31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172" cy="1165"/>
              </a:xfrm>
              <a:prstGeom prst="rect">
                <a:avLst/>
              </a:prstGeom>
              <a:gradFill rotWithShape="0">
                <a:gsLst>
                  <a:gs pos="0">
                    <a:srgbClr val="790015"/>
                  </a:gs>
                  <a:gs pos="100000">
                    <a:srgbClr val="61001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1" hangingPunct="1"/>
                <a:endParaRPr kumimoji="0"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</p:grpSp>
      </p:grpSp>
      <p:sp>
        <p:nvSpPr>
          <p:cNvPr id="32" name="Rectangle 32"/>
          <p:cNvSpPr>
            <a:spLocks noChangeArrowheads="1"/>
          </p:cNvSpPr>
          <p:nvPr/>
        </p:nvSpPr>
        <p:spPr bwMode="auto">
          <a:xfrm>
            <a:off x="1562100" y="812800"/>
            <a:ext cx="6934200" cy="5372100"/>
          </a:xfrm>
          <a:prstGeom prst="rect">
            <a:avLst/>
          </a:prstGeom>
          <a:gradFill rotWithShape="0">
            <a:gsLst>
              <a:gs pos="0">
                <a:srgbClr val="000099"/>
              </a:gs>
              <a:gs pos="100000">
                <a:srgbClr val="000099">
                  <a:gamma/>
                  <a:shade val="23922"/>
                  <a:invGamma/>
                </a:srgbClr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eaLnBrk="1" hangingPunct="1">
              <a:defRPr/>
            </a:pPr>
            <a:endParaRPr kumimoji="0" lang="en-US">
              <a:solidFill>
                <a:srgbClr val="FFFFFF"/>
              </a:solidFill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33" name="Rectangle 3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eaLnBrk="1" hangingPunct="1">
              <a:defRPr/>
            </a:pPr>
            <a:endParaRPr kumimoji="0" lang="en-US">
              <a:solidFill>
                <a:srgbClr val="FFFFFF"/>
              </a:solidFill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34" name="Rectangle 3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kumimoji="0"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5" name="Rectangle 35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kumimoji="0"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6" name="Rectangle 36"/>
          <p:cNvSpPr>
            <a:spLocks noChangeArrowheads="1"/>
          </p:cNvSpPr>
          <p:nvPr/>
        </p:nvSpPr>
        <p:spPr bwMode="auto">
          <a:xfrm>
            <a:off x="341313" y="438150"/>
            <a:ext cx="2825750" cy="1003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eaLnBrk="1" hangingPunct="1">
              <a:defRPr/>
            </a:pPr>
            <a:r>
              <a:rPr kumimoji="0" lang="en-US" sz="2000" b="1">
                <a:solidFill>
                  <a:srgbClr val="FFD34A"/>
                </a:solidFill>
                <a:latin typeface="Times" pitchFamily="-112" charset="0"/>
                <a:ea typeface="ＭＳ Ｐゴシック" pitchFamily="-112" charset="-128"/>
                <a:cs typeface="ＭＳ Ｐゴシック" pitchFamily="-112" charset="-128"/>
              </a:rPr>
              <a:t> DRESSING</a:t>
            </a:r>
          </a:p>
          <a:p>
            <a:pPr eaLnBrk="1" hangingPunct="1">
              <a:defRPr/>
            </a:pPr>
            <a:r>
              <a:rPr kumimoji="0" lang="en-US" sz="2000" b="1">
                <a:solidFill>
                  <a:srgbClr val="FFD34A"/>
                </a:solidFill>
                <a:latin typeface="Times" pitchFamily="-112" charset="0"/>
                <a:ea typeface="ＭＳ Ｐゴシック" pitchFamily="-112" charset="-128"/>
                <a:cs typeface="ＭＳ Ｐゴシック" pitchFamily="-112" charset="-128"/>
              </a:rPr>
              <a:t>        THE                                    </a:t>
            </a:r>
          </a:p>
          <a:p>
            <a:pPr eaLnBrk="1" hangingPunct="1">
              <a:defRPr/>
            </a:pPr>
            <a:r>
              <a:rPr kumimoji="0" lang="en-US" sz="2000" b="1">
                <a:solidFill>
                  <a:srgbClr val="FFD34A"/>
                </a:solidFill>
                <a:latin typeface="Times" pitchFamily="-112" charset="0"/>
                <a:ea typeface="ＭＳ Ｐゴシック" pitchFamily="-112" charset="-128"/>
                <a:cs typeface="ＭＳ Ｐゴシック" pitchFamily="-112" charset="-128"/>
              </a:rPr>
              <a:t>   STAGE</a:t>
            </a:r>
          </a:p>
        </p:txBody>
      </p:sp>
      <p:sp>
        <p:nvSpPr>
          <p:cNvPr id="37" name="Line 37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eaLnBrk="1" hangingPunct="1">
              <a:defRPr/>
            </a:pPr>
            <a:endParaRPr kumimoji="0" lang="en-US">
              <a:solidFill>
                <a:srgbClr val="FFFFFF"/>
              </a:solidFill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50194219"/>
      </p:ext>
    </p:extLst>
  </p:cSld>
  <p:clrMapOvr>
    <a:masterClrMapping/>
  </p:clrMapOvr>
  <p:transition spd="med">
    <p:cut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37DC8367-F823-0745-8752-4EFC7D310C05}" type="slidenum">
              <a:rPr lang="en-GB">
                <a:ea typeface="ＭＳ Ｐゴシック"/>
              </a:rPr>
              <a:pPr>
                <a:defRPr/>
              </a:pPr>
              <a:t>‹#›</a:t>
            </a:fld>
            <a:endParaRPr lang="en-GB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538857918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78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Times" pitchFamily="24" charset="0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>
              <a:latin typeface="Trebuchet MS"/>
              <a:ea typeface="Osaka"/>
              <a:cs typeface="Osaka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eaLnBrk="1" hangingPunct="1">
              <a:defRPr/>
            </a:lvl1pPr>
          </a:lstStyle>
          <a:p>
            <a:pPr>
              <a:defRPr/>
            </a:pPr>
            <a:endParaRPr lang="en-US">
              <a:latin typeface="Trebuchet MS"/>
              <a:ea typeface="Osaka"/>
              <a:cs typeface="Osaka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7543C7FB-6D75-4244-BD3E-E453FF56E7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5120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0" y="0"/>
              <a:ext cx="5568" cy="4320"/>
              <a:chOff x="0" y="0"/>
              <a:chExt cx="5568" cy="4320"/>
            </a:xfrm>
          </p:grpSpPr>
          <p:grpSp>
            <p:nvGrpSpPr>
              <p:cNvPr id="9" name="Group 4"/>
              <p:cNvGrpSpPr>
                <a:grpSpLocks/>
              </p:cNvGrpSpPr>
              <p:nvPr userDrawn="1"/>
            </p:nvGrpSpPr>
            <p:grpSpPr bwMode="auto">
              <a:xfrm>
                <a:off x="0" y="0"/>
                <a:ext cx="3216" cy="3072"/>
                <a:chOff x="0" y="0"/>
                <a:chExt cx="2928" cy="2784"/>
              </a:xfrm>
            </p:grpSpPr>
            <p:sp>
              <p:nvSpPr>
                <p:cNvPr id="22" name="Oval 5"/>
                <p:cNvSpPr>
                  <a:spLocks noChangeArrowheads="1"/>
                </p:cNvSpPr>
                <p:nvPr userDrawn="1"/>
              </p:nvSpPr>
              <p:spPr bwMode="auto">
                <a:xfrm>
                  <a:off x="0" y="0"/>
                  <a:ext cx="2928" cy="2784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" name="Oval 6"/>
                <p:cNvSpPr>
                  <a:spLocks noChangeArrowheads="1"/>
                </p:cNvSpPr>
                <p:nvPr userDrawn="1"/>
              </p:nvSpPr>
              <p:spPr bwMode="auto">
                <a:xfrm>
                  <a:off x="240" y="240"/>
                  <a:ext cx="2445" cy="2304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" name="Oval 7"/>
                <p:cNvSpPr>
                  <a:spLocks noChangeArrowheads="1"/>
                </p:cNvSpPr>
                <p:nvPr userDrawn="1"/>
              </p:nvSpPr>
              <p:spPr bwMode="auto">
                <a:xfrm>
                  <a:off x="480" y="480"/>
                  <a:ext cx="1968" cy="1822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5" name="Oval 8"/>
                <p:cNvSpPr>
                  <a:spLocks noChangeArrowheads="1"/>
                </p:cNvSpPr>
                <p:nvPr userDrawn="1"/>
              </p:nvSpPr>
              <p:spPr bwMode="auto">
                <a:xfrm>
                  <a:off x="720" y="720"/>
                  <a:ext cx="1488" cy="1348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6" name="Oval 9"/>
                <p:cNvSpPr>
                  <a:spLocks noChangeArrowheads="1"/>
                </p:cNvSpPr>
                <p:nvPr userDrawn="1"/>
              </p:nvSpPr>
              <p:spPr bwMode="auto">
                <a:xfrm>
                  <a:off x="912" y="912"/>
                  <a:ext cx="1103" cy="962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0" name="Group 10"/>
              <p:cNvGrpSpPr>
                <a:grpSpLocks/>
              </p:cNvGrpSpPr>
              <p:nvPr userDrawn="1"/>
            </p:nvGrpSpPr>
            <p:grpSpPr bwMode="auto">
              <a:xfrm>
                <a:off x="2016" y="2016"/>
                <a:ext cx="2448" cy="2304"/>
                <a:chOff x="0" y="0"/>
                <a:chExt cx="2928" cy="2784"/>
              </a:xfrm>
            </p:grpSpPr>
            <p:sp>
              <p:nvSpPr>
                <p:cNvPr id="17" name="Oval 11"/>
                <p:cNvSpPr>
                  <a:spLocks noChangeArrowheads="1"/>
                </p:cNvSpPr>
                <p:nvPr userDrawn="1"/>
              </p:nvSpPr>
              <p:spPr bwMode="auto">
                <a:xfrm>
                  <a:off x="0" y="0"/>
                  <a:ext cx="2928" cy="2784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" name="Oval 12"/>
                <p:cNvSpPr>
                  <a:spLocks noChangeArrowheads="1"/>
                </p:cNvSpPr>
                <p:nvPr userDrawn="1"/>
              </p:nvSpPr>
              <p:spPr bwMode="auto">
                <a:xfrm>
                  <a:off x="240" y="240"/>
                  <a:ext cx="2447" cy="2303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" name="Oval 13"/>
                <p:cNvSpPr>
                  <a:spLocks noChangeArrowheads="1"/>
                </p:cNvSpPr>
                <p:nvPr userDrawn="1"/>
              </p:nvSpPr>
              <p:spPr bwMode="auto">
                <a:xfrm>
                  <a:off x="480" y="480"/>
                  <a:ext cx="1970" cy="1826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" name="Oval 14"/>
                <p:cNvSpPr>
                  <a:spLocks noChangeArrowheads="1"/>
                </p:cNvSpPr>
                <p:nvPr userDrawn="1"/>
              </p:nvSpPr>
              <p:spPr bwMode="auto">
                <a:xfrm>
                  <a:off x="720" y="720"/>
                  <a:ext cx="1488" cy="1344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" name="Oval 15"/>
                <p:cNvSpPr>
                  <a:spLocks noChangeArrowheads="1"/>
                </p:cNvSpPr>
                <p:nvPr userDrawn="1"/>
              </p:nvSpPr>
              <p:spPr bwMode="auto">
                <a:xfrm>
                  <a:off x="911" y="912"/>
                  <a:ext cx="1105" cy="958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1" name="Group 16"/>
              <p:cNvGrpSpPr>
                <a:grpSpLocks/>
              </p:cNvGrpSpPr>
              <p:nvPr userDrawn="1"/>
            </p:nvGrpSpPr>
            <p:grpSpPr bwMode="auto">
              <a:xfrm>
                <a:off x="2832" y="96"/>
                <a:ext cx="2736" cy="2592"/>
                <a:chOff x="0" y="0"/>
                <a:chExt cx="2928" cy="2784"/>
              </a:xfrm>
            </p:grpSpPr>
            <p:sp>
              <p:nvSpPr>
                <p:cNvPr id="12" name="Oval 17"/>
                <p:cNvSpPr>
                  <a:spLocks noChangeArrowheads="1"/>
                </p:cNvSpPr>
                <p:nvPr userDrawn="1"/>
              </p:nvSpPr>
              <p:spPr bwMode="auto">
                <a:xfrm>
                  <a:off x="0" y="0"/>
                  <a:ext cx="2928" cy="2784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3" name="Oval 18"/>
                <p:cNvSpPr>
                  <a:spLocks noChangeArrowheads="1"/>
                </p:cNvSpPr>
                <p:nvPr userDrawn="1"/>
              </p:nvSpPr>
              <p:spPr bwMode="auto">
                <a:xfrm>
                  <a:off x="240" y="240"/>
                  <a:ext cx="2452" cy="2305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" name="Oval 19"/>
                <p:cNvSpPr>
                  <a:spLocks noChangeArrowheads="1"/>
                </p:cNvSpPr>
                <p:nvPr userDrawn="1"/>
              </p:nvSpPr>
              <p:spPr bwMode="auto">
                <a:xfrm>
                  <a:off x="481" y="480"/>
                  <a:ext cx="1967" cy="1824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5" name="Oval 20"/>
                <p:cNvSpPr>
                  <a:spLocks noChangeArrowheads="1"/>
                </p:cNvSpPr>
                <p:nvPr userDrawn="1"/>
              </p:nvSpPr>
              <p:spPr bwMode="auto">
                <a:xfrm>
                  <a:off x="720" y="720"/>
                  <a:ext cx="1488" cy="1347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6" name="Oval 21"/>
                <p:cNvSpPr>
                  <a:spLocks noChangeArrowheads="1"/>
                </p:cNvSpPr>
                <p:nvPr userDrawn="1"/>
              </p:nvSpPr>
              <p:spPr bwMode="auto">
                <a:xfrm>
                  <a:off x="912" y="912"/>
                  <a:ext cx="1104" cy="960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6" name="Line 22"/>
            <p:cNvSpPr>
              <a:spLocks noChangeShapeType="1"/>
            </p:cNvSpPr>
            <p:nvPr userDrawn="1"/>
          </p:nvSpPr>
          <p:spPr bwMode="auto">
            <a:xfrm flipH="1">
              <a:off x="0" y="1536"/>
              <a:ext cx="1584" cy="2160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" name="Line 23"/>
            <p:cNvSpPr>
              <a:spLocks noChangeShapeType="1"/>
            </p:cNvSpPr>
            <p:nvPr userDrawn="1"/>
          </p:nvSpPr>
          <p:spPr bwMode="auto">
            <a:xfrm>
              <a:off x="4176" y="1392"/>
              <a:ext cx="1584" cy="1728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" name="Line 24"/>
            <p:cNvSpPr>
              <a:spLocks noChangeShapeType="1"/>
            </p:cNvSpPr>
            <p:nvPr userDrawn="1"/>
          </p:nvSpPr>
          <p:spPr bwMode="auto">
            <a:xfrm flipV="1">
              <a:off x="3216" y="0"/>
              <a:ext cx="240" cy="3120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12697" name="Rectangle 25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12698" name="Rectangle 26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7" name="Rectangle 2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8" name="Rectangle 2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" name="Rectangle 2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fld id="{5D8BD2F8-193E-A141-BA30-FD05F0F8E5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7428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3F6F6F-3757-6947-9BBF-2B64B6AD5B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5025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EAADBC-A7AC-734C-B249-DCECD420CA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5918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85CC3C-811C-5F4B-83F6-72C00E184B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8263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0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A93A29-957C-9048-BEB8-9812893F59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0678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96AA3D-F1A5-D648-98B2-19673B32BD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3763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0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4A1BB0-9796-E941-B1C8-89DA234C94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6462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411529-79F9-4345-B981-56FC23A741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2945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289236"/>
      </p:ext>
    </p:extLst>
  </p:cSld>
  <p:clrMapOvr>
    <a:masterClrMapping/>
  </p:clrMapOvr>
  <p:transition spd="med">
    <p:zoom dir="in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A277F4-57C4-8944-8FDF-FF296B82C4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2256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6152D1-730B-F549-9698-403F83B2AD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6313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2A2CC3-AEDB-734C-942B-76D77EC75D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06036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7419975" y="0"/>
            <a:ext cx="1730375" cy="6858000"/>
            <a:chOff x="4667" y="0"/>
            <a:chExt cx="109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auto">
            <a:xfrm>
              <a:off x="4973" y="0"/>
              <a:ext cx="783" cy="2089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6" name="Picture 4" descr="hokusai2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13902" b="31862"/>
            <a:stretch>
              <a:fillRect/>
            </a:stretch>
          </p:blipFill>
          <p:spPr bwMode="auto">
            <a:xfrm>
              <a:off x="4667" y="293"/>
              <a:ext cx="1090" cy="40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61125" name="Rectangle 5"/>
          <p:cNvSpPr>
            <a:spLocks noGrp="1" noChangeArrowheads="1"/>
          </p:cNvSpPr>
          <p:nvPr>
            <p:ph type="ctrTitle" sz="quarter"/>
          </p:nvPr>
        </p:nvSpPr>
        <p:spPr>
          <a:xfrm>
            <a:off x="152400" y="990600"/>
            <a:ext cx="7543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61126" name="Rectangle 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-11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quarter" idx="10"/>
          </p:nvPr>
        </p:nvSpPr>
        <p:spPr>
          <a:xfrm>
            <a:off x="304800" y="6248400"/>
            <a:ext cx="1752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>
          <a:xfrm>
            <a:off x="2438400" y="6248400"/>
            <a:ext cx="32004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019800" y="6248400"/>
            <a:ext cx="16002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306D80-A3E7-3E48-BDE2-BDA7A6B79E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01799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0D5696-B402-A048-8CCD-D93541C6E9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84572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6F810A-5380-C641-87C4-F0D06A7897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53293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981200"/>
            <a:ext cx="36195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00500" y="1981200"/>
            <a:ext cx="36195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FFA505-F9C0-F34B-A39B-95B274F027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13803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6BC367-030A-3D47-9FFC-90874EDEE6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23092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321937-1597-F443-B036-0E1FE74487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29141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3BF526-0467-E248-87FC-AC4941E739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5621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72439"/>
      </p:ext>
    </p:extLst>
  </p:cSld>
  <p:clrMapOvr>
    <a:masterClrMapping/>
  </p:clrMapOvr>
  <p:transition spd="med">
    <p:zoom dir="in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8960F6-C18D-8649-A4B8-F8C8ADAD26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25493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AA2D47-94EF-6347-BC43-3A52AFDCEE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254859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27031B-2859-4D4B-8580-4698B5ECD0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7384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772150" y="609600"/>
            <a:ext cx="184785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609600"/>
            <a:ext cx="539115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925C54-BF99-1A4D-9BB5-D1BEAD4AF6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47757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648D0C-22C9-6E4C-9932-1FC20EACE0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573599"/>
      </p:ext>
    </p:extLst>
  </p:cSld>
  <p:clrMapOvr>
    <a:masterClrMapping/>
  </p:clrMapOvr>
  <p:transition spd="med">
    <p:randomBar dir="vert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8FF511-6826-1245-8CFE-CF08BBF7F2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714687"/>
      </p:ext>
    </p:extLst>
  </p:cSld>
  <p:clrMapOvr>
    <a:masterClrMapping/>
  </p:clrMapOvr>
  <p:transition spd="med">
    <p:randomBar dir="vert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C8E9B2-0D07-6144-91F1-F012C1B9CB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548385"/>
      </p:ext>
    </p:extLst>
  </p:cSld>
  <p:clrMapOvr>
    <a:masterClrMapping/>
  </p:clrMapOvr>
  <p:transition spd="med">
    <p:randomBar dir="vert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F52DB0-38E5-974E-BDCF-487832FC73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968107"/>
      </p:ext>
    </p:extLst>
  </p:cSld>
  <p:clrMapOvr>
    <a:masterClrMapping/>
  </p:clrMapOvr>
  <p:transition spd="med">
    <p:randomBar dir="vert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0A8B74-C329-E649-A311-2B6180A1ED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53643"/>
      </p:ext>
    </p:extLst>
  </p:cSld>
  <p:clrMapOvr>
    <a:masterClrMapping/>
  </p:clrMapOvr>
  <p:transition spd="med">
    <p:randomBar dir="vert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31E9C6-D5CE-E340-BCDA-BBE1F38F88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843079"/>
      </p:ext>
    </p:extLst>
  </p:cSld>
  <p:clrMapOvr>
    <a:masterClrMapping/>
  </p:clrMapOvr>
  <p:transition spd="med"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21151"/>
      </p:ext>
    </p:extLst>
  </p:cSld>
  <p:clrMapOvr>
    <a:masterClrMapping/>
  </p:clrMapOvr>
  <p:transition spd="med">
    <p:zoom dir="in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8EBFBF-9491-5446-943D-D293F261AA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372742"/>
      </p:ext>
    </p:extLst>
  </p:cSld>
  <p:clrMapOvr>
    <a:masterClrMapping/>
  </p:clrMapOvr>
  <p:transition spd="med">
    <p:randomBar dir="vert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C7A4AF-CF72-C94B-910F-CBAAC771E2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810005"/>
      </p:ext>
    </p:extLst>
  </p:cSld>
  <p:clrMapOvr>
    <a:masterClrMapping/>
  </p:clrMapOvr>
  <p:transition spd="med">
    <p:randomBar dir="vert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96B40C-033C-0E41-9ED0-964DBAFCCF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876785"/>
      </p:ext>
    </p:extLst>
  </p:cSld>
  <p:clrMapOvr>
    <a:masterClrMapping/>
  </p:clrMapOvr>
  <p:transition spd="med">
    <p:randomBar dir="vert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6D148C-B70B-3E4A-B9D0-7E40B05E37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778118"/>
      </p:ext>
    </p:extLst>
  </p:cSld>
  <p:clrMapOvr>
    <a:masterClrMapping/>
  </p:clrMapOvr>
  <p:transition spd="med">
    <p:randomBar dir="vert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5165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5165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FE58D6-B04A-464D-AC1D-29F0423A2D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709173"/>
      </p:ext>
    </p:extLst>
  </p:cSld>
  <p:clrMapOvr>
    <a:masterClrMapping/>
  </p:clrMapOvr>
  <p:transition spd="med">
    <p:randomBar dir="vert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>
                <a:latin typeface="Times New Roman" pitchFamily="-11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1">
                <a:latin typeface="Times New Roman" pitchFamily="-11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>
                <a:latin typeface="Times New Roman" charset="0"/>
              </a:defRPr>
            </a:lvl1pPr>
          </a:lstStyle>
          <a:p>
            <a:pPr>
              <a:defRPr/>
            </a:pPr>
            <a:fld id="{CDA85EEC-6E1E-A74F-90C0-2A7F15A712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76535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>
                <a:latin typeface="Times New Roman" pitchFamily="-11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1">
                <a:latin typeface="Times New Roman" pitchFamily="-11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>
                <a:latin typeface="Times New Roman" charset="0"/>
              </a:defRPr>
            </a:lvl1pPr>
          </a:lstStyle>
          <a:p>
            <a:pPr>
              <a:defRPr/>
            </a:pPr>
            <a:fld id="{F30F7A5F-5DE0-B44D-902E-8399D73CCB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17956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>
                <a:latin typeface="Times New Roman" pitchFamily="-11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1">
                <a:latin typeface="Times New Roman" pitchFamily="-11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>
                <a:latin typeface="Times New Roman" charset="0"/>
              </a:defRPr>
            </a:lvl1pPr>
          </a:lstStyle>
          <a:p>
            <a:pPr>
              <a:defRPr/>
            </a:pPr>
            <a:fld id="{557D94FA-C378-0C48-9B58-5B3F10FC5C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80134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>
                <a:latin typeface="Times New Roman" pitchFamily="-11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1">
                <a:latin typeface="Times New Roman" pitchFamily="-11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>
                <a:latin typeface="Times New Roman" charset="0"/>
              </a:defRPr>
            </a:lvl1pPr>
          </a:lstStyle>
          <a:p>
            <a:pPr>
              <a:defRPr/>
            </a:pPr>
            <a:fld id="{75A96A7C-4D78-1B43-A10F-E5AF9C6B03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36672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>
                <a:latin typeface="Times New Roman" pitchFamily="-11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1">
                <a:latin typeface="Times New Roman" pitchFamily="-11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>
                <a:latin typeface="Times New Roman" charset="0"/>
              </a:defRPr>
            </a:lvl1pPr>
          </a:lstStyle>
          <a:p>
            <a:pPr>
              <a:defRPr/>
            </a:pPr>
            <a:fld id="{9987A7D0-5C49-294A-8091-2FB7AAEF18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1032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977309"/>
      </p:ext>
    </p:extLst>
  </p:cSld>
  <p:clrMapOvr>
    <a:masterClrMapping/>
  </p:clrMapOvr>
  <p:transition spd="med">
    <p:zoom dir="in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>
                <a:latin typeface="Times New Roman" pitchFamily="-11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1">
                <a:latin typeface="Times New Roman" pitchFamily="-11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>
                <a:latin typeface="Times New Roman" charset="0"/>
              </a:defRPr>
            </a:lvl1pPr>
          </a:lstStyle>
          <a:p>
            <a:pPr>
              <a:defRPr/>
            </a:pPr>
            <a:fld id="{828B2600-1DB3-C24C-B0BA-8DC4C2C3EF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74145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>
                <a:latin typeface="Times New Roman" pitchFamily="-11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1">
                <a:latin typeface="Times New Roman" pitchFamily="-11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>
                <a:latin typeface="Times New Roman" charset="0"/>
              </a:defRPr>
            </a:lvl1pPr>
          </a:lstStyle>
          <a:p>
            <a:pPr>
              <a:defRPr/>
            </a:pPr>
            <a:fld id="{D954F83C-6470-3343-8A0E-7EC1C60B95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10779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>
                <a:latin typeface="Times New Roman" pitchFamily="-11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1">
                <a:latin typeface="Times New Roman" pitchFamily="-11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>
                <a:latin typeface="Times New Roman" charset="0"/>
              </a:defRPr>
            </a:lvl1pPr>
          </a:lstStyle>
          <a:p>
            <a:pPr>
              <a:defRPr/>
            </a:pPr>
            <a:fld id="{05234735-7266-1344-B5B8-9FC4D7D264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49887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>
                <a:latin typeface="Times New Roman" pitchFamily="-11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1">
                <a:latin typeface="Times New Roman" pitchFamily="-11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>
                <a:latin typeface="Times New Roman" charset="0"/>
              </a:defRPr>
            </a:lvl1pPr>
          </a:lstStyle>
          <a:p>
            <a:pPr>
              <a:defRPr/>
            </a:pPr>
            <a:fld id="{34E0A4DC-6492-4C49-9D25-A4B7D059A4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11335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1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fld id="{7D548AAD-2C32-3A4A-92C1-320D513A3C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7524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81000" y="1524000"/>
            <a:ext cx="72390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14400" y="3581400"/>
            <a:ext cx="6400800" cy="1752600"/>
          </a:xfrm>
        </p:spPr>
        <p:txBody>
          <a:bodyPr/>
          <a:lstStyle>
            <a:lvl1pPr marL="0" indent="0" algn="ctr">
              <a:buFont typeface="Wingdings" pitchFamily="-11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1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fld id="{97FF38A8-D308-2844-BB46-F83A52D4AA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0031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1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fld id="{C5D3BC49-6E7D-2746-84E9-005D0CB56D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66294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1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fld id="{86954E3C-AD12-EC47-95D0-1287BDC2E7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94137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1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fld id="{ECF2BDB1-01CA-2242-816B-5DF86AAD86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09724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defRPr kumimoji="1" baseline="300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kumimoji="1" baseline="300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kumimoji="1" baseline="300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7838299C-CCBD-1C4D-BBA2-880CF6ED79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173895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350681"/>
      </p:ext>
    </p:extLst>
  </p:cSld>
  <p:clrMapOvr>
    <a:masterClrMapping/>
  </p:clrMapOvr>
  <p:transition spd="med">
    <p:zoom dir="in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defRPr kumimoji="1" baseline="300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kumimoji="1" baseline="300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kumimoji="1" baseline="300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090D8638-2F88-DA42-9A3D-B7DAAA5B89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189756"/>
      </p:ext>
    </p:extLst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defRPr kumimoji="1" baseline="300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kumimoji="1" baseline="300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kumimoji="1" baseline="300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B5839D5-1FE1-D041-8B8D-565105FF88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530182"/>
      </p:ext>
    </p:extLst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defRPr kumimoji="1" baseline="300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kumimoji="1" baseline="300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kumimoji="1" baseline="300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3C55080-D4BD-0C49-9D8C-A005305210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151869"/>
      </p:ext>
    </p:extLst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defRPr kumimoji="1" baseline="300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kumimoji="1" baseline="300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kumimoji="1" baseline="300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7296CC65-3FBF-3240-B247-A324CC7BA6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977466"/>
      </p:ext>
    </p:extLst>
  </p:cSld>
  <p:clrMapOvr>
    <a:masterClrMapping/>
  </p:clrMapOvr>
  <p:transition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defRPr kumimoji="1" baseline="300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kumimoji="1" baseline="300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kumimoji="1" baseline="300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D7F8F405-B9B8-C141-8D55-F6C3288B24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306894"/>
      </p:ext>
    </p:extLst>
  </p:cSld>
  <p:clrMapOvr>
    <a:masterClrMapping/>
  </p:clrMapOvr>
  <p:transition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defRPr kumimoji="1" baseline="300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kumimoji="1" baseline="300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kumimoji="1" baseline="300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72FFD09F-9FD3-FD43-BA4E-CACBF987A4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495493"/>
      </p:ext>
    </p:extLst>
  </p:cSld>
  <p:clrMapOvr>
    <a:masterClrMapping/>
  </p:clrMapOvr>
  <p:transition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defRPr kumimoji="1" baseline="300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kumimoji="1" baseline="300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kumimoji="1" baseline="300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1451DC7-41F7-914F-ACED-27EB4D9156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258460"/>
      </p:ext>
    </p:extLst>
  </p:cSld>
  <p:clrMapOvr>
    <a:masterClrMapping/>
  </p:clrMapOvr>
  <p:transition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defRPr kumimoji="1" baseline="300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kumimoji="1" baseline="300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kumimoji="1" baseline="300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E476BBF3-10CD-4B43-B789-8DA1CEBD87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642308"/>
      </p:ext>
    </p:extLst>
  </p:cSld>
  <p:clrMapOvr>
    <a:masterClrMapping/>
  </p:clrMapOvr>
  <p:transition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defRPr kumimoji="1" baseline="300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kumimoji="1" baseline="300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kumimoji="1" baseline="300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EFCD2EDB-7B35-F140-9CF8-7AA168EB26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24944"/>
      </p:ext>
    </p:extLst>
  </p:cSld>
  <p:clrMapOvr>
    <a:masterClrMapping/>
  </p:clrMapOvr>
  <p:transition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defRPr kumimoji="1" baseline="300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kumimoji="1" baseline="300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kumimoji="1" baseline="300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984E045-B24D-A948-8069-FEDEA3FEB0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402728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892628"/>
      </p:ext>
    </p:extLst>
  </p:cSld>
  <p:clrMapOvr>
    <a:masterClrMapping/>
  </p:clrMapOvr>
  <p:transition spd="med">
    <p:zoom dir="in"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D87CB4-A6F5-0740-B5B9-B28E334539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95066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C27992-B5C5-A844-93FB-E7FD2ABFB7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05367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EAEA5E-BC0A-6C49-840F-70571C3621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41491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C587DB-0570-9347-A22A-51B9FD2977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97732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283C6B-B1EC-F343-8F2A-EEE00D3F74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00016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E8624F-FBE7-CB4C-A1D1-155976309F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91589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421922-639B-D94E-850D-61AE0215CE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25774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636029-28F8-C74C-BC4F-B27B77B540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8814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D8F855-A994-7F47-89C6-145F3C0CDB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62742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9D741A-F786-5548-9EBD-86A2A7B0A3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6519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46145"/>
      </p:ext>
    </p:extLst>
  </p:cSld>
  <p:clrMapOvr>
    <a:masterClrMapping/>
  </p:clrMapOvr>
  <p:transition spd="med">
    <p:zoom dir="in"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D56EDB-A00C-A541-A783-1B1F87027E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00591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C04B50-37E3-C44F-8A3C-E0EECB2AD8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81179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C77593-07CE-C543-8177-94D0EF1237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28061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D92DD6-EC2D-F540-BEEB-2C9A6ABA96C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8863230"/>
      </p:ext>
    </p:extLst>
  </p:cSld>
  <p:clrMapOvr>
    <a:masterClrMapping/>
  </p:clrMapOvr>
  <p:transition spd="med">
    <p:randomBar dir="vert"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5C63CA-EDA4-964D-81E2-5A6B8B0582F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2819755"/>
      </p:ext>
    </p:extLst>
  </p:cSld>
  <p:clrMapOvr>
    <a:masterClrMapping/>
  </p:clrMapOvr>
  <p:transition spd="med">
    <p:randomBar dir="vert"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2BCEAF-3A4E-2E4D-B299-E0DC45CFE14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9776690"/>
      </p:ext>
    </p:extLst>
  </p:cSld>
  <p:clrMapOvr>
    <a:masterClrMapping/>
  </p:clrMapOvr>
  <p:transition spd="med">
    <p:randomBar dir="vert"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4FDB86-ABFD-CC4D-9369-56B8624F15E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2108402"/>
      </p:ext>
    </p:extLst>
  </p:cSld>
  <p:clrMapOvr>
    <a:masterClrMapping/>
  </p:clrMapOvr>
  <p:transition spd="med">
    <p:randomBar dir="vert"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4DA526-58CD-E448-9C14-F6219075A5E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2630970"/>
      </p:ext>
    </p:extLst>
  </p:cSld>
  <p:clrMapOvr>
    <a:masterClrMapping/>
  </p:clrMapOvr>
  <p:transition spd="med">
    <p:randomBar dir="vert"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7E8976-ED29-A044-8949-55F2A11CC80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9839488"/>
      </p:ext>
    </p:extLst>
  </p:cSld>
  <p:clrMapOvr>
    <a:masterClrMapping/>
  </p:clrMapOvr>
  <p:transition spd="med">
    <p:randomBar dir="vert"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2CF043-496E-534E-A1CF-921A62CB7AC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0836596"/>
      </p:ext>
    </p:extLst>
  </p:cSld>
  <p:clrMapOvr>
    <a:masterClrMapping/>
  </p:clrMapOvr>
  <p:transition spd="med">
    <p:randomBar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569064"/>
      </p:ext>
    </p:extLst>
  </p:cSld>
  <p:clrMapOvr>
    <a:masterClrMapping/>
  </p:clrMapOvr>
  <p:transition spd="med">
    <p:zoom dir="in"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88E9A7-7E31-A848-AD58-5E4E8F708B0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9381774"/>
      </p:ext>
    </p:extLst>
  </p:cSld>
  <p:clrMapOvr>
    <a:masterClrMapping/>
  </p:clrMapOvr>
  <p:transition spd="med">
    <p:randomBar dir="vert"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FDC19B-D1B8-6F4C-8B2A-9BB3D67EBC8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7902173"/>
      </p:ext>
    </p:extLst>
  </p:cSld>
  <p:clrMapOvr>
    <a:masterClrMapping/>
  </p:clrMapOvr>
  <p:transition spd="med">
    <p:randomBar dir="vert"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696FE4-98B0-7841-BBB7-F663AEF16D7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0817901"/>
      </p:ext>
    </p:extLst>
  </p:cSld>
  <p:clrMapOvr>
    <a:masterClrMapping/>
  </p:clrMapOvr>
  <p:transition spd="med">
    <p:randomBar dir="vert"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5165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5165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A43234-4440-E548-A50D-770374B00B9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0198252"/>
      </p:ext>
    </p:extLst>
  </p:cSld>
  <p:clrMapOvr>
    <a:masterClrMapping/>
  </p:clrMapOvr>
  <p:transition spd="med">
    <p:randomBar dir="vert"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E67026-492B-EC44-8B88-C42F494F6924}" type="datetimeFigureOut">
              <a:rPr lang="en-US">
                <a:latin typeface="Calibri"/>
              </a:rPr>
              <a:pPr>
                <a:defRPr/>
              </a:pPr>
              <a:t>6/23/22</a:t>
            </a:fld>
            <a:endParaRPr lang="en-US"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2D8F7B-2FCF-5447-8DB4-6219DC8E1CE4}" type="slidenum">
              <a:rPr lang="en-US">
                <a:latin typeface="Calibri"/>
              </a:rPr>
              <a:pPr>
                <a:defRPr/>
              </a:pPr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3458113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7652E6-73AF-6D42-AA48-2463A5560065}" type="datetimeFigureOut">
              <a:rPr lang="en-US">
                <a:latin typeface="Calibri"/>
              </a:rPr>
              <a:pPr>
                <a:defRPr/>
              </a:pPr>
              <a:t>6/23/22</a:t>
            </a:fld>
            <a:endParaRPr lang="en-US"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8A8590-9B50-3E49-BA0D-F43CF3DB51E0}" type="slidenum">
              <a:rPr lang="en-US">
                <a:latin typeface="Calibri"/>
              </a:rPr>
              <a:pPr>
                <a:defRPr/>
              </a:pPr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0420572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332BAE-E9F1-734A-976D-58DD5C59622C}" type="datetimeFigureOut">
              <a:rPr lang="en-US">
                <a:latin typeface="Calibri"/>
              </a:rPr>
              <a:pPr>
                <a:defRPr/>
              </a:pPr>
              <a:t>6/23/22</a:t>
            </a:fld>
            <a:endParaRPr lang="en-US"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6E898E-E7D5-FD49-B7DC-0971726D0481}" type="slidenum">
              <a:rPr lang="en-US">
                <a:latin typeface="Calibri"/>
              </a:rPr>
              <a:pPr>
                <a:defRPr/>
              </a:pPr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1349087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2DF34E-C08B-BC4B-B4A8-3FF3D34F6A61}" type="datetimeFigureOut">
              <a:rPr lang="en-US">
                <a:latin typeface="Calibri"/>
              </a:rPr>
              <a:pPr>
                <a:defRPr/>
              </a:pPr>
              <a:t>6/23/22</a:t>
            </a:fld>
            <a:endParaRPr lang="en-US">
              <a:latin typeface="Calibri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114336-C556-AD4F-80E3-4891DB937912}" type="slidenum">
              <a:rPr lang="en-US">
                <a:latin typeface="Calibri"/>
              </a:rPr>
              <a:pPr>
                <a:defRPr/>
              </a:pPr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9437329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330024-35D8-D94A-8999-7B7B6B51CA1B}" type="datetimeFigureOut">
              <a:rPr lang="en-US">
                <a:latin typeface="Calibri"/>
              </a:rPr>
              <a:pPr>
                <a:defRPr/>
              </a:pPr>
              <a:t>6/23/22</a:t>
            </a:fld>
            <a:endParaRPr lang="en-US">
              <a:latin typeface="Calibri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A045FC-3700-984A-B207-4D872868D8EA}" type="slidenum">
              <a:rPr lang="en-US">
                <a:latin typeface="Calibri"/>
              </a:rPr>
              <a:pPr>
                <a:defRPr/>
              </a:pPr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6541824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5C3A14-E094-2A4E-8099-0EDC7438E730}" type="datetimeFigureOut">
              <a:rPr lang="en-US">
                <a:latin typeface="Calibri"/>
              </a:rPr>
              <a:pPr>
                <a:defRPr/>
              </a:pPr>
              <a:t>6/23/22</a:t>
            </a:fld>
            <a:endParaRPr lang="en-US">
              <a:latin typeface="Calibri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AE152D-FDAA-9E47-9A0E-2ED8E9B3CB27}" type="slidenum">
              <a:rPr lang="en-US">
                <a:latin typeface="Calibri"/>
              </a:rPr>
              <a:pPr>
                <a:defRPr/>
              </a:pPr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371245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13" Type="http://schemas.openxmlformats.org/officeDocument/2006/relationships/slideLayout" Target="../slideLayouts/slideLayout82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slideLayout" Target="../slideLayouts/slideLayout81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Relationship Id="rId14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1.xml"/><Relationship Id="rId3" Type="http://schemas.openxmlformats.org/officeDocument/2006/relationships/slideLayout" Target="../slideLayouts/slideLayout96.xml"/><Relationship Id="rId7" Type="http://schemas.openxmlformats.org/officeDocument/2006/relationships/slideLayout" Target="../slideLayouts/slideLayout100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95.xml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11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98.xml"/><Relationship Id="rId10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97.xml"/><Relationship Id="rId9" Type="http://schemas.openxmlformats.org/officeDocument/2006/relationships/slideLayout" Target="../slideLayouts/slideLayout102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2.xml"/><Relationship Id="rId13" Type="http://schemas.openxmlformats.org/officeDocument/2006/relationships/theme" Target="../theme/theme14.xml"/><Relationship Id="rId3" Type="http://schemas.openxmlformats.org/officeDocument/2006/relationships/slideLayout" Target="../slideLayouts/slideLayout107.xml"/><Relationship Id="rId7" Type="http://schemas.openxmlformats.org/officeDocument/2006/relationships/slideLayout" Target="../slideLayouts/slideLayout111.xml"/><Relationship Id="rId12" Type="http://schemas.openxmlformats.org/officeDocument/2006/relationships/slideLayout" Target="../slideLayouts/slideLayout116.xml"/><Relationship Id="rId2" Type="http://schemas.openxmlformats.org/officeDocument/2006/relationships/slideLayout" Target="../slideLayouts/slideLayout106.xml"/><Relationship Id="rId1" Type="http://schemas.openxmlformats.org/officeDocument/2006/relationships/slideLayout" Target="../slideLayouts/slideLayout105.xml"/><Relationship Id="rId6" Type="http://schemas.openxmlformats.org/officeDocument/2006/relationships/slideLayout" Target="../slideLayouts/slideLayout110.xml"/><Relationship Id="rId11" Type="http://schemas.openxmlformats.org/officeDocument/2006/relationships/slideLayout" Target="../slideLayouts/slideLayout115.xml"/><Relationship Id="rId5" Type="http://schemas.openxmlformats.org/officeDocument/2006/relationships/slideLayout" Target="../slideLayouts/slideLayout109.xml"/><Relationship Id="rId10" Type="http://schemas.openxmlformats.org/officeDocument/2006/relationships/slideLayout" Target="../slideLayouts/slideLayout114.xml"/><Relationship Id="rId4" Type="http://schemas.openxmlformats.org/officeDocument/2006/relationships/slideLayout" Target="../slideLayouts/slideLayout108.xml"/><Relationship Id="rId9" Type="http://schemas.openxmlformats.org/officeDocument/2006/relationships/slideLayout" Target="../slideLayouts/slideLayout113.xml"/></Relationships>
</file>

<file path=ppt/slideMasters/_rels/slideMaster15.xml.rels><?xml version="1.0" encoding="UTF-8" standalone="yes"?>
<Relationships xmlns="http://schemas.openxmlformats.org/package/2006/relationships"><Relationship Id="rId2" Type="http://schemas.openxmlformats.org/officeDocument/2006/relationships/theme" Target="../theme/theme15.xml"/><Relationship Id="rId1" Type="http://schemas.openxmlformats.org/officeDocument/2006/relationships/slideLayout" Target="../slideLayouts/slideLayout117.xml"/></Relationships>
</file>

<file path=ppt/slideMasters/_rels/slideMaster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theme" Target="../theme/theme16.xml"/><Relationship Id="rId1" Type="http://schemas.openxmlformats.org/officeDocument/2006/relationships/slideLayout" Target="../slideLayouts/slideLayout11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8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theme" Target="../theme/theme7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4" Type="http://schemas.openxmlformats.org/officeDocument/2006/relationships/image" Target="../media/image2.jpeg"/></Relationships>
</file>

<file path=ppt/slideMasters/_rels/slideMaster8.xml.rels><?xml version="1.0" encoding="UTF-8" standalone="yes"?>
<Relationships xmlns="http://schemas.openxmlformats.org/package/2006/relationships"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56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theme" Target="../theme/theme9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shade val="46275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381000" y="0"/>
            <a:ext cx="1447800" cy="6856413"/>
          </a:xfrm>
          <a:prstGeom prst="rect">
            <a:avLst/>
          </a:prstGeom>
          <a:gradFill rotWithShape="0">
            <a:gsLst>
              <a:gs pos="0">
                <a:schemeClr val="bg1">
                  <a:alpha val="50000"/>
                </a:schemeClr>
              </a:gs>
              <a:gs pos="100000">
                <a:schemeClr val="bg1">
                  <a:gamma/>
                  <a:shade val="61961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Times New Roman" pitchFamily="-112" charset="0"/>
              <a:ea typeface="+mn-ea"/>
              <a:cs typeface="+mn-cs"/>
            </a:endParaRPr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152400" y="1752600"/>
            <a:ext cx="4724400" cy="152400"/>
          </a:xfrm>
          <a:prstGeom prst="rect">
            <a:avLst/>
          </a:prstGeom>
          <a:solidFill>
            <a:schemeClr val="accent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685800" y="6629400"/>
            <a:ext cx="3505200" cy="227013"/>
          </a:xfrm>
          <a:prstGeom prst="rect">
            <a:avLst/>
          </a:prstGeom>
          <a:gradFill rotWithShape="0">
            <a:gsLst>
              <a:gs pos="0">
                <a:schemeClr val="hlink">
                  <a:gamma/>
                  <a:shade val="46275"/>
                  <a:invGamma/>
                </a:schemeClr>
              </a:gs>
              <a:gs pos="50000">
                <a:schemeClr val="hlink"/>
              </a:gs>
              <a:gs pos="100000">
                <a:schemeClr val="hlink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Times New Roman" pitchFamily="-112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762000" y="762000"/>
            <a:ext cx="8380413" cy="7620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bg1">
                  <a:gamma/>
                  <a:shade val="15294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Times New Roman" pitchFamily="-112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32" name="Rectangle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1722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3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1722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4" name="Rectangle 1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1722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5113" r:id="rId1"/>
    <p:sldLayoutId id="2147485041" r:id="rId2"/>
    <p:sldLayoutId id="2147485042" r:id="rId3"/>
    <p:sldLayoutId id="2147485043" r:id="rId4"/>
    <p:sldLayoutId id="2147485044" r:id="rId5"/>
    <p:sldLayoutId id="2147485045" r:id="rId6"/>
    <p:sldLayoutId id="2147485046" r:id="rId7"/>
    <p:sldLayoutId id="2147485047" r:id="rId8"/>
    <p:sldLayoutId id="2147485048" r:id="rId9"/>
    <p:sldLayoutId id="2147485049" r:id="rId10"/>
    <p:sldLayoutId id="2147485050" r:id="rId11"/>
  </p:sldLayoutIdLst>
  <p:transition spd="med">
    <p:zoom dir="in"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12" charset="-128"/>
          <a:cs typeface="ＭＳ Ｐゴシック" pitchFamily="-112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-112" charset="0"/>
          <a:ea typeface="ＭＳ Ｐゴシック" pitchFamily="-112" charset="-128"/>
          <a:cs typeface="ＭＳ Ｐゴシック" pitchFamily="-112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-112" charset="0"/>
          <a:ea typeface="ＭＳ Ｐゴシック" pitchFamily="-112" charset="-128"/>
          <a:cs typeface="ＭＳ Ｐゴシック" pitchFamily="-112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-112" charset="0"/>
          <a:ea typeface="ＭＳ Ｐゴシック" pitchFamily="-112" charset="-128"/>
          <a:cs typeface="ＭＳ Ｐゴシック" pitchFamily="-112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-112" charset="0"/>
          <a:ea typeface="ＭＳ Ｐゴシック" pitchFamily="-112" charset="-128"/>
          <a:cs typeface="ＭＳ Ｐゴシック" pitchFamily="-112" charset="-128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-112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-112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-112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-11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charset="0"/>
        <a:buChar char="l"/>
        <a:defRPr kumimoji="1" sz="3200" b="1">
          <a:solidFill>
            <a:schemeClr val="tx1"/>
          </a:solidFill>
          <a:latin typeface="+mn-lt"/>
          <a:ea typeface="ＭＳ Ｐゴシック" pitchFamily="-112" charset="-128"/>
          <a:cs typeface="ＭＳ Ｐゴシック" pitchFamily="-112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 b="1">
          <a:solidFill>
            <a:schemeClr val="tx1"/>
          </a:solidFill>
          <a:latin typeface="+mn-lt"/>
          <a:ea typeface="ＭＳ Ｐゴシック" pitchFamily="-112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400" b="1">
          <a:solidFill>
            <a:schemeClr val="tx1"/>
          </a:solidFill>
          <a:latin typeface="+mn-lt"/>
          <a:ea typeface="ＭＳ Ｐゴシック" charset="0"/>
          <a:cs typeface="Geneva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 b="1">
          <a:solidFill>
            <a:schemeClr val="tx1"/>
          </a:solidFill>
          <a:latin typeface="+mn-lt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 b="1">
          <a:solidFill>
            <a:schemeClr val="tx1"/>
          </a:solidFill>
          <a:latin typeface="+mn-lt"/>
          <a:ea typeface="Geneva" charset="-128"/>
          <a:cs typeface="Geneva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 b="1">
          <a:solidFill>
            <a:schemeClr val="tx1"/>
          </a:solidFill>
          <a:latin typeface="+mn-lt"/>
          <a:ea typeface="ＭＳ Ｐゴシック" pitchFamily="-112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 b="1">
          <a:solidFill>
            <a:schemeClr val="tx1"/>
          </a:solidFill>
          <a:latin typeface="+mn-lt"/>
          <a:ea typeface="ＭＳ Ｐゴシック" pitchFamily="-112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 b="1">
          <a:solidFill>
            <a:schemeClr val="tx1"/>
          </a:solidFill>
          <a:latin typeface="+mn-lt"/>
          <a:ea typeface="ＭＳ Ｐゴシック" pitchFamily="-112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 b="1">
          <a:solidFill>
            <a:schemeClr val="tx1"/>
          </a:solidFill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258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329731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kumimoji="0" lang="en-US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2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kumimoji="0" lang="en-US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3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kumimoji="0" lang="en-US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4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kumimoji="0" lang="en-US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96268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kumimoji="0" lang="en-US">
                <a:solidFill>
                  <a:srgbClr val="FFFFFF"/>
                </a:solidFill>
              </a:endParaRPr>
            </a:p>
          </p:txBody>
        </p:sp>
        <p:sp>
          <p:nvSpPr>
            <p:cNvPr id="96269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kumimoji="0" lang="en-US">
                <a:solidFill>
                  <a:srgbClr val="FFFFFF"/>
                </a:solidFill>
              </a:endParaRPr>
            </a:p>
          </p:txBody>
        </p:sp>
        <p:sp>
          <p:nvSpPr>
            <p:cNvPr id="96270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kumimoji="0" lang="en-US">
                <a:solidFill>
                  <a:srgbClr val="FFFFFF"/>
                </a:solidFill>
              </a:endParaRPr>
            </a:p>
          </p:txBody>
        </p:sp>
      </p:grpSp>
      <p:sp>
        <p:nvSpPr>
          <p:cNvPr id="329738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29739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9740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kumimoji="0" sz="1000" baseline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9741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kumimoji="0" sz="1000" baseline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9742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000" baseline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fld id="{A960697C-73BD-F54A-B869-8BB29E2712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5133" r:id="rId1"/>
    <p:sldLayoutId id="2147485134" r:id="rId2"/>
    <p:sldLayoutId id="2147485135" r:id="rId3"/>
    <p:sldLayoutId id="2147485136" r:id="rId4"/>
    <p:sldLayoutId id="2147485137" r:id="rId5"/>
    <p:sldLayoutId id="2147485138" r:id="rId6"/>
    <p:sldLayoutId id="2147485139" r:id="rId7"/>
    <p:sldLayoutId id="2147485140" r:id="rId8"/>
    <p:sldLayoutId id="2147485141" r:id="rId9"/>
    <p:sldLayoutId id="2147485142" r:id="rId10"/>
    <p:sldLayoutId id="2147485143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charset="0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  <a:cs typeface="ＭＳ Ｐゴシック" pitchFamily="-11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charset="0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Geneva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" y="44450"/>
            <a:ext cx="90709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rgbClr val="000000"/>
                </a:solidFill>
                <a:latin typeface="Times New Roman" pitchFamily="-111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kumimoji="0"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Times New Roman" pitchFamily="-111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kumimoji="0"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Times New Roman" charset="0"/>
              </a:defRPr>
            </a:lvl1pPr>
          </a:lstStyle>
          <a:p>
            <a:pPr>
              <a:defRPr/>
            </a:pPr>
            <a:fld id="{C7FCEC4A-0619-534F-AB0C-4C4D1986DF16}" type="slidenum">
              <a:rPr kumimoji="0" lang="en-US"/>
              <a:pPr>
                <a:defRPr/>
              </a:pPr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41045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45" r:id="rId1"/>
    <p:sldLayoutId id="2147485146" r:id="rId2"/>
    <p:sldLayoutId id="2147485147" r:id="rId3"/>
    <p:sldLayoutId id="2147485148" r:id="rId4"/>
    <p:sldLayoutId id="2147485149" r:id="rId5"/>
    <p:sldLayoutId id="2147485150" r:id="rId6"/>
    <p:sldLayoutId id="2147485151" r:id="rId7"/>
    <p:sldLayoutId id="2147485152" r:id="rId8"/>
    <p:sldLayoutId id="2147485153" r:id="rId9"/>
    <p:sldLayoutId id="2147485154" r:id="rId10"/>
    <p:sldLayoutId id="2147485155" r:id="rId11"/>
    <p:sldLayoutId id="2147485156" r:id="rId12"/>
    <p:sldLayoutId id="2147485157" r:id="rId13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/>
          <a:ea typeface="ＭＳ Ｐゴシック" pitchFamily="-108" charset="-128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Arial"/>
          <a:ea typeface="ＭＳ Ｐゴシック" pitchFamily="-108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Arial"/>
          <a:ea typeface="ＭＳ Ｐゴシック" pitchFamily="-112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Arial"/>
          <a:ea typeface="ＭＳ Ｐゴシック" charset="0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Arial"/>
          <a:ea typeface="Geneva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Arial"/>
          <a:ea typeface="ＭＳ Ｐゴシック" charset="-128"/>
          <a:cs typeface="Arial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Times New Roman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kumimoji="0" lang="en-US">
              <a:solidFill>
                <a:srgbClr val="000000"/>
              </a:solidFill>
            </a:endParaRPr>
          </a:p>
        </p:txBody>
      </p:sp>
      <p:sp>
        <p:nvSpPr>
          <p:cNvPr id="39940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Times New Roman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kumimoji="0" lang="en-US">
              <a:solidFill>
                <a:srgbClr val="000000"/>
              </a:solidFill>
            </a:endParaRPr>
          </a:p>
        </p:txBody>
      </p:sp>
      <p:sp>
        <p:nvSpPr>
          <p:cNvPr id="39941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Times New Roman" charset="0"/>
              </a:defRPr>
            </a:lvl1pPr>
          </a:lstStyle>
          <a:p>
            <a:pPr>
              <a:defRPr/>
            </a:pPr>
            <a:fld id="{2E8AA9B7-BF15-1449-B764-CE240531D316}" type="slidenum">
              <a:rPr kumimoji="0"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kumimoji="0"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35105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96" r:id="rId1"/>
    <p:sldLayoutId id="2147485197" r:id="rId2"/>
    <p:sldLayoutId id="2147485198" r:id="rId3"/>
    <p:sldLayoutId id="2147485199" r:id="rId4"/>
    <p:sldLayoutId id="2147485200" r:id="rId5"/>
    <p:sldLayoutId id="2147485201" r:id="rId6"/>
    <p:sldLayoutId id="2147485202" r:id="rId7"/>
    <p:sldLayoutId id="2147485203" r:id="rId8"/>
    <p:sldLayoutId id="2147485204" r:id="rId9"/>
    <p:sldLayoutId id="2147485205" r:id="rId10"/>
    <p:sldLayoutId id="2147485206" r:id="rId11"/>
  </p:sldLayoutIdLst>
  <p:transition spd="med">
    <p:randomBar dir="vert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12" charset="-128"/>
          <a:cs typeface="ＭＳ Ｐゴシック" pitchFamily="-112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5" charset="0"/>
          <a:ea typeface="ＭＳ Ｐゴシック" pitchFamily="-112" charset="-128"/>
          <a:cs typeface="ＭＳ Ｐゴシック" pitchFamily="-112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5" charset="0"/>
          <a:ea typeface="ＭＳ Ｐゴシック" pitchFamily="-112" charset="-128"/>
          <a:cs typeface="ＭＳ Ｐゴシック" pitchFamily="-112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5" charset="0"/>
          <a:ea typeface="ＭＳ Ｐゴシック" pitchFamily="-112" charset="-128"/>
          <a:cs typeface="ＭＳ Ｐゴシック" pitchFamily="-112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5" charset="0"/>
          <a:ea typeface="ＭＳ Ｐゴシック" pitchFamily="-112" charset="-128"/>
          <a:cs typeface="ＭＳ Ｐゴシック" pitchFamily="-112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5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5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5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5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12" charset="-128"/>
          <a:cs typeface="ＭＳ Ｐゴシック" pitchFamily="-112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05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05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05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5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5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5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5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cs typeface="Arial" charset="0"/>
              </a:defRPr>
            </a:lvl1pPr>
          </a:lstStyle>
          <a:p>
            <a:pPr eaLnBrk="1" hangingPunct="1">
              <a:defRPr/>
            </a:pPr>
            <a:fld id="{C16A198B-9034-4749-8A8D-B90A5F5B90A3}" type="datetimeFigureOut">
              <a:rPr kumimoji="0" lang="en-US">
                <a:latin typeface="Calibri" charset="0"/>
              </a:rPr>
              <a:pPr eaLnBrk="1" hangingPunct="1">
                <a:defRPr/>
              </a:pPr>
              <a:t>6/23/22</a:t>
            </a:fld>
            <a:endParaRPr kumimoji="0" lang="en-US">
              <a:latin typeface="Calibri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eaLnBrk="1" hangingPunct="1">
              <a:defRPr/>
            </a:pPr>
            <a:endParaRPr kumimoji="0"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cs typeface="Arial" charset="0"/>
              </a:defRPr>
            </a:lvl1pPr>
          </a:lstStyle>
          <a:p>
            <a:pPr eaLnBrk="1" hangingPunct="1">
              <a:defRPr/>
            </a:pPr>
            <a:fld id="{FA356419-7718-C74B-9C0F-E2D2C7D5AD85}" type="slidenum">
              <a:rPr kumimoji="0" lang="en-US">
                <a:latin typeface="Calibri" charset="0"/>
              </a:rPr>
              <a:pPr eaLnBrk="1" hangingPunct="1">
                <a:defRPr/>
              </a:pPr>
              <a:t>‹#›</a:t>
            </a:fld>
            <a:endParaRPr kumimoji="0" lang="en-US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80507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08" r:id="rId1"/>
    <p:sldLayoutId id="2147485209" r:id="rId2"/>
    <p:sldLayoutId id="2147485210" r:id="rId3"/>
    <p:sldLayoutId id="2147485211" r:id="rId4"/>
    <p:sldLayoutId id="2147485212" r:id="rId5"/>
    <p:sldLayoutId id="2147485213" r:id="rId6"/>
    <p:sldLayoutId id="2147485214" r:id="rId7"/>
    <p:sldLayoutId id="2147485215" r:id="rId8"/>
    <p:sldLayoutId id="2147485216" r:id="rId9"/>
    <p:sldLayoutId id="2147485217" r:id="rId10"/>
    <p:sldLayoutId id="214748521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0034" name="Group 31"/>
          <p:cNvGrpSpPr>
            <a:grpSpLocks/>
          </p:cNvGrpSpPr>
          <p:nvPr/>
        </p:nvGrpSpPr>
        <p:grpSpPr bwMode="auto">
          <a:xfrm>
            <a:off x="0" y="0"/>
            <a:ext cx="9132888" cy="6845300"/>
            <a:chOff x="0" y="0"/>
            <a:chExt cx="5753" cy="4312"/>
          </a:xfrm>
        </p:grpSpPr>
        <p:sp>
          <p:nvSpPr>
            <p:cNvPr id="300037" name="Rectangle 2"/>
            <p:cNvSpPr>
              <a:spLocks noChangeArrowheads="1"/>
            </p:cNvSpPr>
            <p:nvPr/>
          </p:nvSpPr>
          <p:spPr bwMode="auto">
            <a:xfrm>
              <a:off x="0" y="0"/>
              <a:ext cx="5753" cy="4312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61001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kumimoji="0" lang="en-US" sz="900">
                <a:solidFill>
                  <a:srgbClr val="FFA27C"/>
                </a:solidFill>
                <a:latin typeface="Arial" charset="0"/>
              </a:endParaRPr>
            </a:p>
          </p:txBody>
        </p:sp>
        <p:grpSp>
          <p:nvGrpSpPr>
            <p:cNvPr id="300038" name="Group 26"/>
            <p:cNvGrpSpPr>
              <a:grpSpLocks/>
            </p:cNvGrpSpPr>
            <p:nvPr/>
          </p:nvGrpSpPr>
          <p:grpSpPr bwMode="auto">
            <a:xfrm>
              <a:off x="246" y="204"/>
              <a:ext cx="5271" cy="3889"/>
              <a:chOff x="246" y="204"/>
              <a:chExt cx="5271" cy="3889"/>
            </a:xfrm>
          </p:grpSpPr>
          <p:sp>
            <p:nvSpPr>
              <p:cNvPr id="2" name="Rectangle 3"/>
              <p:cNvSpPr>
                <a:spLocks noChangeArrowheads="1"/>
              </p:cNvSpPr>
              <p:nvPr/>
            </p:nvSpPr>
            <p:spPr bwMode="auto">
              <a:xfrm>
                <a:off x="294" y="228"/>
                <a:ext cx="5217" cy="3850"/>
              </a:xfrm>
              <a:prstGeom prst="rect">
                <a:avLst/>
              </a:prstGeom>
              <a:solidFill>
                <a:srgbClr val="535353"/>
              </a:solidFill>
              <a:ln w="12700">
                <a:noFill/>
                <a:miter lim="800000"/>
                <a:headEnd/>
                <a:tailEnd/>
              </a:ln>
              <a:effectLst>
                <a:outerShdw blurRad="63500" dist="197566" dir="2700000" algn="ctr" rotWithShape="0">
                  <a:srgbClr val="000000">
                    <a:alpha val="74998"/>
                  </a:srgb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kumimoji="0" lang="en-US" sz="900">
                  <a:solidFill>
                    <a:srgbClr val="FFA27C"/>
                  </a:solidFill>
                  <a:latin typeface="Arial" pitchFamily="-107" charset="0"/>
                </a:endParaRPr>
              </a:p>
            </p:txBody>
          </p:sp>
          <p:sp>
            <p:nvSpPr>
              <p:cNvPr id="300044" name="Freeform 4"/>
              <p:cNvSpPr>
                <a:spLocks/>
              </p:cNvSpPr>
              <p:nvPr/>
            </p:nvSpPr>
            <p:spPr bwMode="auto">
              <a:xfrm>
                <a:off x="3002" y="378"/>
                <a:ext cx="1411" cy="3440"/>
              </a:xfrm>
              <a:custGeom>
                <a:avLst/>
                <a:gdLst>
                  <a:gd name="T0" fmla="*/ 91 w 1411"/>
                  <a:gd name="T1" fmla="*/ 33 h 3440"/>
                  <a:gd name="T2" fmla="*/ 212 w 1411"/>
                  <a:gd name="T3" fmla="*/ 76 h 3440"/>
                  <a:gd name="T4" fmla="*/ 332 w 1411"/>
                  <a:gd name="T5" fmla="*/ 174 h 3440"/>
                  <a:gd name="T6" fmla="*/ 383 w 1411"/>
                  <a:gd name="T7" fmla="*/ 305 h 3440"/>
                  <a:gd name="T8" fmla="*/ 443 w 1411"/>
                  <a:gd name="T9" fmla="*/ 446 h 3440"/>
                  <a:gd name="T10" fmla="*/ 453 w 1411"/>
                  <a:gd name="T11" fmla="*/ 620 h 3440"/>
                  <a:gd name="T12" fmla="*/ 494 w 1411"/>
                  <a:gd name="T13" fmla="*/ 751 h 3440"/>
                  <a:gd name="T14" fmla="*/ 494 w 1411"/>
                  <a:gd name="T15" fmla="*/ 882 h 3440"/>
                  <a:gd name="T16" fmla="*/ 483 w 1411"/>
                  <a:gd name="T17" fmla="*/ 1012 h 3440"/>
                  <a:gd name="T18" fmla="*/ 473 w 1411"/>
                  <a:gd name="T19" fmla="*/ 1143 h 3440"/>
                  <a:gd name="T20" fmla="*/ 463 w 1411"/>
                  <a:gd name="T21" fmla="*/ 1284 h 3440"/>
                  <a:gd name="T22" fmla="*/ 433 w 1411"/>
                  <a:gd name="T23" fmla="*/ 1426 h 3440"/>
                  <a:gd name="T24" fmla="*/ 383 w 1411"/>
                  <a:gd name="T25" fmla="*/ 1556 h 3440"/>
                  <a:gd name="T26" fmla="*/ 353 w 1411"/>
                  <a:gd name="T27" fmla="*/ 1687 h 3440"/>
                  <a:gd name="T28" fmla="*/ 443 w 1411"/>
                  <a:gd name="T29" fmla="*/ 1796 h 3440"/>
                  <a:gd name="T30" fmla="*/ 494 w 1411"/>
                  <a:gd name="T31" fmla="*/ 1937 h 3440"/>
                  <a:gd name="T32" fmla="*/ 524 w 1411"/>
                  <a:gd name="T33" fmla="*/ 2068 h 3440"/>
                  <a:gd name="T34" fmla="*/ 614 w 1411"/>
                  <a:gd name="T35" fmla="*/ 2198 h 3440"/>
                  <a:gd name="T36" fmla="*/ 705 w 1411"/>
                  <a:gd name="T37" fmla="*/ 2351 h 3440"/>
                  <a:gd name="T38" fmla="*/ 836 w 1411"/>
                  <a:gd name="T39" fmla="*/ 2470 h 3440"/>
                  <a:gd name="T40" fmla="*/ 947 w 1411"/>
                  <a:gd name="T41" fmla="*/ 2612 h 3440"/>
                  <a:gd name="T42" fmla="*/ 1078 w 1411"/>
                  <a:gd name="T43" fmla="*/ 2721 h 3440"/>
                  <a:gd name="T44" fmla="*/ 1158 w 1411"/>
                  <a:gd name="T45" fmla="*/ 2851 h 3440"/>
                  <a:gd name="T46" fmla="*/ 1269 w 1411"/>
                  <a:gd name="T47" fmla="*/ 3004 h 3440"/>
                  <a:gd name="T48" fmla="*/ 1319 w 1411"/>
                  <a:gd name="T49" fmla="*/ 3156 h 3440"/>
                  <a:gd name="T50" fmla="*/ 1370 w 1411"/>
                  <a:gd name="T51" fmla="*/ 3308 h 3440"/>
                  <a:gd name="T52" fmla="*/ 1400 w 1411"/>
                  <a:gd name="T53" fmla="*/ 3439 h 3440"/>
                  <a:gd name="T54" fmla="*/ 1410 w 1411"/>
                  <a:gd name="T55" fmla="*/ 3145 h 3440"/>
                  <a:gd name="T56" fmla="*/ 1340 w 1411"/>
                  <a:gd name="T57" fmla="*/ 3058 h 3440"/>
                  <a:gd name="T58" fmla="*/ 1259 w 1411"/>
                  <a:gd name="T59" fmla="*/ 2862 h 3440"/>
                  <a:gd name="T60" fmla="*/ 1098 w 1411"/>
                  <a:gd name="T61" fmla="*/ 2721 h 3440"/>
                  <a:gd name="T62" fmla="*/ 997 w 1411"/>
                  <a:gd name="T63" fmla="*/ 2514 h 3440"/>
                  <a:gd name="T64" fmla="*/ 806 w 1411"/>
                  <a:gd name="T65" fmla="*/ 2449 h 3440"/>
                  <a:gd name="T66" fmla="*/ 735 w 1411"/>
                  <a:gd name="T67" fmla="*/ 2307 h 3440"/>
                  <a:gd name="T68" fmla="*/ 635 w 1411"/>
                  <a:gd name="T69" fmla="*/ 2187 h 3440"/>
                  <a:gd name="T70" fmla="*/ 534 w 1411"/>
                  <a:gd name="T71" fmla="*/ 1959 h 3440"/>
                  <a:gd name="T72" fmla="*/ 443 w 1411"/>
                  <a:gd name="T73" fmla="*/ 1785 h 3440"/>
                  <a:gd name="T74" fmla="*/ 403 w 1411"/>
                  <a:gd name="T75" fmla="*/ 1632 h 3440"/>
                  <a:gd name="T76" fmla="*/ 433 w 1411"/>
                  <a:gd name="T77" fmla="*/ 1491 h 3440"/>
                  <a:gd name="T78" fmla="*/ 483 w 1411"/>
                  <a:gd name="T79" fmla="*/ 1349 h 3440"/>
                  <a:gd name="T80" fmla="*/ 483 w 1411"/>
                  <a:gd name="T81" fmla="*/ 1208 h 3440"/>
                  <a:gd name="T82" fmla="*/ 524 w 1411"/>
                  <a:gd name="T83" fmla="*/ 1023 h 3440"/>
                  <a:gd name="T84" fmla="*/ 514 w 1411"/>
                  <a:gd name="T85" fmla="*/ 805 h 3440"/>
                  <a:gd name="T86" fmla="*/ 534 w 1411"/>
                  <a:gd name="T87" fmla="*/ 642 h 3440"/>
                  <a:gd name="T88" fmla="*/ 554 w 1411"/>
                  <a:gd name="T89" fmla="*/ 522 h 3440"/>
                  <a:gd name="T90" fmla="*/ 665 w 1411"/>
                  <a:gd name="T91" fmla="*/ 392 h 3440"/>
                  <a:gd name="T92" fmla="*/ 826 w 1411"/>
                  <a:gd name="T93" fmla="*/ 218 h 3440"/>
                  <a:gd name="T94" fmla="*/ 876 w 1411"/>
                  <a:gd name="T95" fmla="*/ 76 h 3440"/>
                  <a:gd name="T96" fmla="*/ 917 w 1411"/>
                  <a:gd name="T97" fmla="*/ 11 h 3440"/>
                  <a:gd name="T98" fmla="*/ 765 w 1411"/>
                  <a:gd name="T99" fmla="*/ 87 h 3440"/>
                  <a:gd name="T100" fmla="*/ 755 w 1411"/>
                  <a:gd name="T101" fmla="*/ 218 h 3440"/>
                  <a:gd name="T102" fmla="*/ 745 w 1411"/>
                  <a:gd name="T103" fmla="*/ 305 h 3440"/>
                  <a:gd name="T104" fmla="*/ 624 w 1411"/>
                  <a:gd name="T105" fmla="*/ 435 h 3440"/>
                  <a:gd name="T106" fmla="*/ 534 w 1411"/>
                  <a:gd name="T107" fmla="*/ 522 h 3440"/>
                  <a:gd name="T108" fmla="*/ 483 w 1411"/>
                  <a:gd name="T109" fmla="*/ 664 h 3440"/>
                  <a:gd name="T110" fmla="*/ 473 w 1411"/>
                  <a:gd name="T111" fmla="*/ 511 h 3440"/>
                  <a:gd name="T112" fmla="*/ 443 w 1411"/>
                  <a:gd name="T113" fmla="*/ 348 h 3440"/>
                  <a:gd name="T114" fmla="*/ 383 w 1411"/>
                  <a:gd name="T115" fmla="*/ 218 h 3440"/>
                  <a:gd name="T116" fmla="*/ 302 w 1411"/>
                  <a:gd name="T117" fmla="*/ 98 h 3440"/>
                  <a:gd name="T118" fmla="*/ 181 w 1411"/>
                  <a:gd name="T119" fmla="*/ 33 h 3440"/>
                  <a:gd name="T120" fmla="*/ 60 w 1411"/>
                  <a:gd name="T121" fmla="*/ 11 h 3440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1411" h="3440">
                    <a:moveTo>
                      <a:pt x="0" y="0"/>
                    </a:moveTo>
                    <a:lnTo>
                      <a:pt x="50" y="22"/>
                    </a:lnTo>
                    <a:lnTo>
                      <a:pt x="91" y="33"/>
                    </a:lnTo>
                    <a:lnTo>
                      <a:pt x="131" y="22"/>
                    </a:lnTo>
                    <a:lnTo>
                      <a:pt x="171" y="54"/>
                    </a:lnTo>
                    <a:lnTo>
                      <a:pt x="212" y="76"/>
                    </a:lnTo>
                    <a:lnTo>
                      <a:pt x="252" y="98"/>
                    </a:lnTo>
                    <a:lnTo>
                      <a:pt x="292" y="141"/>
                    </a:lnTo>
                    <a:lnTo>
                      <a:pt x="332" y="174"/>
                    </a:lnTo>
                    <a:lnTo>
                      <a:pt x="342" y="218"/>
                    </a:lnTo>
                    <a:lnTo>
                      <a:pt x="342" y="261"/>
                    </a:lnTo>
                    <a:lnTo>
                      <a:pt x="383" y="305"/>
                    </a:lnTo>
                    <a:lnTo>
                      <a:pt x="413" y="348"/>
                    </a:lnTo>
                    <a:lnTo>
                      <a:pt x="413" y="403"/>
                    </a:lnTo>
                    <a:lnTo>
                      <a:pt x="443" y="446"/>
                    </a:lnTo>
                    <a:lnTo>
                      <a:pt x="463" y="490"/>
                    </a:lnTo>
                    <a:lnTo>
                      <a:pt x="453" y="577"/>
                    </a:lnTo>
                    <a:lnTo>
                      <a:pt x="453" y="620"/>
                    </a:lnTo>
                    <a:lnTo>
                      <a:pt x="473" y="664"/>
                    </a:lnTo>
                    <a:lnTo>
                      <a:pt x="483" y="707"/>
                    </a:lnTo>
                    <a:lnTo>
                      <a:pt x="494" y="751"/>
                    </a:lnTo>
                    <a:lnTo>
                      <a:pt x="494" y="794"/>
                    </a:lnTo>
                    <a:lnTo>
                      <a:pt x="494" y="838"/>
                    </a:lnTo>
                    <a:lnTo>
                      <a:pt x="494" y="882"/>
                    </a:lnTo>
                    <a:lnTo>
                      <a:pt x="494" y="925"/>
                    </a:lnTo>
                    <a:lnTo>
                      <a:pt x="504" y="969"/>
                    </a:lnTo>
                    <a:lnTo>
                      <a:pt x="483" y="1012"/>
                    </a:lnTo>
                    <a:lnTo>
                      <a:pt x="473" y="1056"/>
                    </a:lnTo>
                    <a:lnTo>
                      <a:pt x="473" y="1099"/>
                    </a:lnTo>
                    <a:lnTo>
                      <a:pt x="473" y="1143"/>
                    </a:lnTo>
                    <a:lnTo>
                      <a:pt x="483" y="1186"/>
                    </a:lnTo>
                    <a:lnTo>
                      <a:pt x="483" y="1230"/>
                    </a:lnTo>
                    <a:lnTo>
                      <a:pt x="463" y="1284"/>
                    </a:lnTo>
                    <a:lnTo>
                      <a:pt x="453" y="1328"/>
                    </a:lnTo>
                    <a:lnTo>
                      <a:pt x="453" y="1382"/>
                    </a:lnTo>
                    <a:lnTo>
                      <a:pt x="433" y="1426"/>
                    </a:lnTo>
                    <a:lnTo>
                      <a:pt x="403" y="1469"/>
                    </a:lnTo>
                    <a:lnTo>
                      <a:pt x="383" y="1513"/>
                    </a:lnTo>
                    <a:lnTo>
                      <a:pt x="383" y="1556"/>
                    </a:lnTo>
                    <a:lnTo>
                      <a:pt x="383" y="1600"/>
                    </a:lnTo>
                    <a:lnTo>
                      <a:pt x="363" y="1643"/>
                    </a:lnTo>
                    <a:lnTo>
                      <a:pt x="353" y="1687"/>
                    </a:lnTo>
                    <a:lnTo>
                      <a:pt x="363" y="1730"/>
                    </a:lnTo>
                    <a:lnTo>
                      <a:pt x="383" y="1785"/>
                    </a:lnTo>
                    <a:lnTo>
                      <a:pt x="443" y="1796"/>
                    </a:lnTo>
                    <a:lnTo>
                      <a:pt x="463" y="1850"/>
                    </a:lnTo>
                    <a:lnTo>
                      <a:pt x="483" y="1894"/>
                    </a:lnTo>
                    <a:lnTo>
                      <a:pt x="494" y="1937"/>
                    </a:lnTo>
                    <a:lnTo>
                      <a:pt x="494" y="1981"/>
                    </a:lnTo>
                    <a:lnTo>
                      <a:pt x="524" y="2024"/>
                    </a:lnTo>
                    <a:lnTo>
                      <a:pt x="524" y="2068"/>
                    </a:lnTo>
                    <a:lnTo>
                      <a:pt x="544" y="2122"/>
                    </a:lnTo>
                    <a:lnTo>
                      <a:pt x="584" y="2155"/>
                    </a:lnTo>
                    <a:lnTo>
                      <a:pt x="614" y="2198"/>
                    </a:lnTo>
                    <a:lnTo>
                      <a:pt x="624" y="2275"/>
                    </a:lnTo>
                    <a:lnTo>
                      <a:pt x="685" y="2285"/>
                    </a:lnTo>
                    <a:lnTo>
                      <a:pt x="705" y="2351"/>
                    </a:lnTo>
                    <a:lnTo>
                      <a:pt x="745" y="2394"/>
                    </a:lnTo>
                    <a:lnTo>
                      <a:pt x="786" y="2438"/>
                    </a:lnTo>
                    <a:lnTo>
                      <a:pt x="836" y="2470"/>
                    </a:lnTo>
                    <a:lnTo>
                      <a:pt x="876" y="2514"/>
                    </a:lnTo>
                    <a:lnTo>
                      <a:pt x="896" y="2568"/>
                    </a:lnTo>
                    <a:lnTo>
                      <a:pt x="947" y="2612"/>
                    </a:lnTo>
                    <a:lnTo>
                      <a:pt x="997" y="2634"/>
                    </a:lnTo>
                    <a:lnTo>
                      <a:pt x="1027" y="2677"/>
                    </a:lnTo>
                    <a:lnTo>
                      <a:pt x="1078" y="2721"/>
                    </a:lnTo>
                    <a:lnTo>
                      <a:pt x="1108" y="2764"/>
                    </a:lnTo>
                    <a:lnTo>
                      <a:pt x="1128" y="2808"/>
                    </a:lnTo>
                    <a:lnTo>
                      <a:pt x="1158" y="2851"/>
                    </a:lnTo>
                    <a:lnTo>
                      <a:pt x="1188" y="2906"/>
                    </a:lnTo>
                    <a:lnTo>
                      <a:pt x="1229" y="2949"/>
                    </a:lnTo>
                    <a:lnTo>
                      <a:pt x="1269" y="3004"/>
                    </a:lnTo>
                    <a:lnTo>
                      <a:pt x="1279" y="3058"/>
                    </a:lnTo>
                    <a:lnTo>
                      <a:pt x="1289" y="3113"/>
                    </a:lnTo>
                    <a:lnTo>
                      <a:pt x="1319" y="3156"/>
                    </a:lnTo>
                    <a:lnTo>
                      <a:pt x="1350" y="3210"/>
                    </a:lnTo>
                    <a:lnTo>
                      <a:pt x="1360" y="3265"/>
                    </a:lnTo>
                    <a:lnTo>
                      <a:pt x="1370" y="3308"/>
                    </a:lnTo>
                    <a:lnTo>
                      <a:pt x="1390" y="3352"/>
                    </a:lnTo>
                    <a:lnTo>
                      <a:pt x="1400" y="3395"/>
                    </a:lnTo>
                    <a:lnTo>
                      <a:pt x="1400" y="3439"/>
                    </a:lnTo>
                    <a:lnTo>
                      <a:pt x="1400" y="3319"/>
                    </a:lnTo>
                    <a:lnTo>
                      <a:pt x="1410" y="3232"/>
                    </a:lnTo>
                    <a:lnTo>
                      <a:pt x="1410" y="3145"/>
                    </a:lnTo>
                    <a:lnTo>
                      <a:pt x="1410" y="3102"/>
                    </a:lnTo>
                    <a:lnTo>
                      <a:pt x="1380" y="3058"/>
                    </a:lnTo>
                    <a:lnTo>
                      <a:pt x="1340" y="3058"/>
                    </a:lnTo>
                    <a:lnTo>
                      <a:pt x="1309" y="2982"/>
                    </a:lnTo>
                    <a:lnTo>
                      <a:pt x="1299" y="2938"/>
                    </a:lnTo>
                    <a:lnTo>
                      <a:pt x="1259" y="2862"/>
                    </a:lnTo>
                    <a:lnTo>
                      <a:pt x="1239" y="2819"/>
                    </a:lnTo>
                    <a:lnTo>
                      <a:pt x="1178" y="2753"/>
                    </a:lnTo>
                    <a:lnTo>
                      <a:pt x="1098" y="2721"/>
                    </a:lnTo>
                    <a:lnTo>
                      <a:pt x="1037" y="2721"/>
                    </a:lnTo>
                    <a:lnTo>
                      <a:pt x="1007" y="2579"/>
                    </a:lnTo>
                    <a:lnTo>
                      <a:pt x="997" y="2514"/>
                    </a:lnTo>
                    <a:lnTo>
                      <a:pt x="967" y="2470"/>
                    </a:lnTo>
                    <a:lnTo>
                      <a:pt x="886" y="2460"/>
                    </a:lnTo>
                    <a:lnTo>
                      <a:pt x="806" y="2449"/>
                    </a:lnTo>
                    <a:lnTo>
                      <a:pt x="765" y="2438"/>
                    </a:lnTo>
                    <a:lnTo>
                      <a:pt x="755" y="2351"/>
                    </a:lnTo>
                    <a:lnTo>
                      <a:pt x="735" y="2307"/>
                    </a:lnTo>
                    <a:lnTo>
                      <a:pt x="715" y="2253"/>
                    </a:lnTo>
                    <a:lnTo>
                      <a:pt x="675" y="2209"/>
                    </a:lnTo>
                    <a:lnTo>
                      <a:pt x="635" y="2187"/>
                    </a:lnTo>
                    <a:lnTo>
                      <a:pt x="554" y="2100"/>
                    </a:lnTo>
                    <a:lnTo>
                      <a:pt x="534" y="2057"/>
                    </a:lnTo>
                    <a:lnTo>
                      <a:pt x="534" y="1959"/>
                    </a:lnTo>
                    <a:lnTo>
                      <a:pt x="524" y="1894"/>
                    </a:lnTo>
                    <a:lnTo>
                      <a:pt x="494" y="1839"/>
                    </a:lnTo>
                    <a:lnTo>
                      <a:pt x="443" y="1785"/>
                    </a:lnTo>
                    <a:lnTo>
                      <a:pt x="413" y="1741"/>
                    </a:lnTo>
                    <a:lnTo>
                      <a:pt x="393" y="1687"/>
                    </a:lnTo>
                    <a:lnTo>
                      <a:pt x="403" y="1632"/>
                    </a:lnTo>
                    <a:lnTo>
                      <a:pt x="403" y="1589"/>
                    </a:lnTo>
                    <a:lnTo>
                      <a:pt x="413" y="1545"/>
                    </a:lnTo>
                    <a:lnTo>
                      <a:pt x="433" y="1491"/>
                    </a:lnTo>
                    <a:lnTo>
                      <a:pt x="433" y="1447"/>
                    </a:lnTo>
                    <a:lnTo>
                      <a:pt x="463" y="1393"/>
                    </a:lnTo>
                    <a:lnTo>
                      <a:pt x="483" y="1349"/>
                    </a:lnTo>
                    <a:lnTo>
                      <a:pt x="494" y="1295"/>
                    </a:lnTo>
                    <a:lnTo>
                      <a:pt x="494" y="1252"/>
                    </a:lnTo>
                    <a:lnTo>
                      <a:pt x="483" y="1208"/>
                    </a:lnTo>
                    <a:lnTo>
                      <a:pt x="494" y="1164"/>
                    </a:lnTo>
                    <a:lnTo>
                      <a:pt x="524" y="1067"/>
                    </a:lnTo>
                    <a:lnTo>
                      <a:pt x="524" y="1023"/>
                    </a:lnTo>
                    <a:lnTo>
                      <a:pt x="524" y="936"/>
                    </a:lnTo>
                    <a:lnTo>
                      <a:pt x="524" y="871"/>
                    </a:lnTo>
                    <a:lnTo>
                      <a:pt x="514" y="805"/>
                    </a:lnTo>
                    <a:lnTo>
                      <a:pt x="524" y="762"/>
                    </a:lnTo>
                    <a:lnTo>
                      <a:pt x="544" y="707"/>
                    </a:lnTo>
                    <a:lnTo>
                      <a:pt x="534" y="642"/>
                    </a:lnTo>
                    <a:lnTo>
                      <a:pt x="524" y="599"/>
                    </a:lnTo>
                    <a:lnTo>
                      <a:pt x="514" y="555"/>
                    </a:lnTo>
                    <a:lnTo>
                      <a:pt x="554" y="522"/>
                    </a:lnTo>
                    <a:lnTo>
                      <a:pt x="584" y="479"/>
                    </a:lnTo>
                    <a:lnTo>
                      <a:pt x="594" y="435"/>
                    </a:lnTo>
                    <a:lnTo>
                      <a:pt x="665" y="392"/>
                    </a:lnTo>
                    <a:lnTo>
                      <a:pt x="725" y="305"/>
                    </a:lnTo>
                    <a:lnTo>
                      <a:pt x="786" y="239"/>
                    </a:lnTo>
                    <a:lnTo>
                      <a:pt x="826" y="218"/>
                    </a:lnTo>
                    <a:lnTo>
                      <a:pt x="856" y="174"/>
                    </a:lnTo>
                    <a:lnTo>
                      <a:pt x="856" y="131"/>
                    </a:lnTo>
                    <a:lnTo>
                      <a:pt x="876" y="76"/>
                    </a:lnTo>
                    <a:lnTo>
                      <a:pt x="917" y="44"/>
                    </a:lnTo>
                    <a:lnTo>
                      <a:pt x="957" y="0"/>
                    </a:lnTo>
                    <a:lnTo>
                      <a:pt x="917" y="11"/>
                    </a:lnTo>
                    <a:lnTo>
                      <a:pt x="856" y="22"/>
                    </a:lnTo>
                    <a:lnTo>
                      <a:pt x="796" y="44"/>
                    </a:lnTo>
                    <a:lnTo>
                      <a:pt x="765" y="87"/>
                    </a:lnTo>
                    <a:lnTo>
                      <a:pt x="776" y="131"/>
                    </a:lnTo>
                    <a:lnTo>
                      <a:pt x="755" y="174"/>
                    </a:lnTo>
                    <a:lnTo>
                      <a:pt x="755" y="218"/>
                    </a:lnTo>
                    <a:lnTo>
                      <a:pt x="826" y="229"/>
                    </a:lnTo>
                    <a:lnTo>
                      <a:pt x="786" y="272"/>
                    </a:lnTo>
                    <a:lnTo>
                      <a:pt x="745" y="305"/>
                    </a:lnTo>
                    <a:lnTo>
                      <a:pt x="705" y="348"/>
                    </a:lnTo>
                    <a:lnTo>
                      <a:pt x="665" y="424"/>
                    </a:lnTo>
                    <a:lnTo>
                      <a:pt x="624" y="435"/>
                    </a:lnTo>
                    <a:lnTo>
                      <a:pt x="584" y="468"/>
                    </a:lnTo>
                    <a:lnTo>
                      <a:pt x="544" y="479"/>
                    </a:lnTo>
                    <a:lnTo>
                      <a:pt x="534" y="522"/>
                    </a:lnTo>
                    <a:lnTo>
                      <a:pt x="534" y="566"/>
                    </a:lnTo>
                    <a:lnTo>
                      <a:pt x="494" y="620"/>
                    </a:lnTo>
                    <a:lnTo>
                      <a:pt x="483" y="664"/>
                    </a:lnTo>
                    <a:lnTo>
                      <a:pt x="483" y="707"/>
                    </a:lnTo>
                    <a:lnTo>
                      <a:pt x="483" y="620"/>
                    </a:lnTo>
                    <a:lnTo>
                      <a:pt x="473" y="511"/>
                    </a:lnTo>
                    <a:lnTo>
                      <a:pt x="463" y="446"/>
                    </a:lnTo>
                    <a:lnTo>
                      <a:pt x="453" y="403"/>
                    </a:lnTo>
                    <a:lnTo>
                      <a:pt x="443" y="348"/>
                    </a:lnTo>
                    <a:lnTo>
                      <a:pt x="413" y="305"/>
                    </a:lnTo>
                    <a:lnTo>
                      <a:pt x="383" y="261"/>
                    </a:lnTo>
                    <a:lnTo>
                      <a:pt x="383" y="218"/>
                    </a:lnTo>
                    <a:lnTo>
                      <a:pt x="353" y="174"/>
                    </a:lnTo>
                    <a:lnTo>
                      <a:pt x="312" y="141"/>
                    </a:lnTo>
                    <a:lnTo>
                      <a:pt x="302" y="98"/>
                    </a:lnTo>
                    <a:lnTo>
                      <a:pt x="262" y="76"/>
                    </a:lnTo>
                    <a:lnTo>
                      <a:pt x="222" y="76"/>
                    </a:lnTo>
                    <a:lnTo>
                      <a:pt x="181" y="33"/>
                    </a:lnTo>
                    <a:lnTo>
                      <a:pt x="141" y="11"/>
                    </a:lnTo>
                    <a:lnTo>
                      <a:pt x="101" y="0"/>
                    </a:lnTo>
                    <a:lnTo>
                      <a:pt x="60" y="11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eaLnBrk="1" hangingPunct="1"/>
                <a:endParaRPr kumimoji="0"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300045" name="Freeform 5"/>
              <p:cNvSpPr>
                <a:spLocks/>
              </p:cNvSpPr>
              <p:nvPr/>
            </p:nvSpPr>
            <p:spPr bwMode="auto">
              <a:xfrm>
                <a:off x="522" y="3415"/>
                <a:ext cx="1965" cy="490"/>
              </a:xfrm>
              <a:custGeom>
                <a:avLst/>
                <a:gdLst>
                  <a:gd name="T0" fmla="*/ 40 w 1965"/>
                  <a:gd name="T1" fmla="*/ 43 h 490"/>
                  <a:gd name="T2" fmla="*/ 141 w 1965"/>
                  <a:gd name="T3" fmla="*/ 65 h 490"/>
                  <a:gd name="T4" fmla="*/ 232 w 1965"/>
                  <a:gd name="T5" fmla="*/ 76 h 490"/>
                  <a:gd name="T6" fmla="*/ 363 w 1965"/>
                  <a:gd name="T7" fmla="*/ 130 h 490"/>
                  <a:gd name="T8" fmla="*/ 504 w 1965"/>
                  <a:gd name="T9" fmla="*/ 130 h 490"/>
                  <a:gd name="T10" fmla="*/ 604 w 1965"/>
                  <a:gd name="T11" fmla="*/ 141 h 490"/>
                  <a:gd name="T12" fmla="*/ 705 w 1965"/>
                  <a:gd name="T13" fmla="*/ 196 h 490"/>
                  <a:gd name="T14" fmla="*/ 765 w 1965"/>
                  <a:gd name="T15" fmla="*/ 250 h 490"/>
                  <a:gd name="T16" fmla="*/ 906 w 1965"/>
                  <a:gd name="T17" fmla="*/ 261 h 490"/>
                  <a:gd name="T18" fmla="*/ 1007 w 1965"/>
                  <a:gd name="T19" fmla="*/ 261 h 490"/>
                  <a:gd name="T20" fmla="*/ 1148 w 1965"/>
                  <a:gd name="T21" fmla="*/ 250 h 490"/>
                  <a:gd name="T22" fmla="*/ 1219 w 1965"/>
                  <a:gd name="T23" fmla="*/ 304 h 490"/>
                  <a:gd name="T24" fmla="*/ 1299 w 1965"/>
                  <a:gd name="T25" fmla="*/ 315 h 490"/>
                  <a:gd name="T26" fmla="*/ 1380 w 1965"/>
                  <a:gd name="T27" fmla="*/ 380 h 490"/>
                  <a:gd name="T28" fmla="*/ 1460 w 1965"/>
                  <a:gd name="T29" fmla="*/ 424 h 490"/>
                  <a:gd name="T30" fmla="*/ 1541 w 1965"/>
                  <a:gd name="T31" fmla="*/ 446 h 490"/>
                  <a:gd name="T32" fmla="*/ 1662 w 1965"/>
                  <a:gd name="T33" fmla="*/ 446 h 490"/>
                  <a:gd name="T34" fmla="*/ 1752 w 1965"/>
                  <a:gd name="T35" fmla="*/ 456 h 490"/>
                  <a:gd name="T36" fmla="*/ 1883 w 1965"/>
                  <a:gd name="T37" fmla="*/ 467 h 490"/>
                  <a:gd name="T38" fmla="*/ 1964 w 1965"/>
                  <a:gd name="T39" fmla="*/ 489 h 490"/>
                  <a:gd name="T40" fmla="*/ 1863 w 1965"/>
                  <a:gd name="T41" fmla="*/ 467 h 490"/>
                  <a:gd name="T42" fmla="*/ 1783 w 1965"/>
                  <a:gd name="T43" fmla="*/ 446 h 490"/>
                  <a:gd name="T44" fmla="*/ 1692 w 1965"/>
                  <a:gd name="T45" fmla="*/ 446 h 490"/>
                  <a:gd name="T46" fmla="*/ 1611 w 1965"/>
                  <a:gd name="T47" fmla="*/ 402 h 490"/>
                  <a:gd name="T48" fmla="*/ 1531 w 1965"/>
                  <a:gd name="T49" fmla="*/ 413 h 490"/>
                  <a:gd name="T50" fmla="*/ 1450 w 1965"/>
                  <a:gd name="T51" fmla="*/ 369 h 490"/>
                  <a:gd name="T52" fmla="*/ 1370 w 1965"/>
                  <a:gd name="T53" fmla="*/ 348 h 490"/>
                  <a:gd name="T54" fmla="*/ 1289 w 1965"/>
                  <a:gd name="T55" fmla="*/ 272 h 490"/>
                  <a:gd name="T56" fmla="*/ 1209 w 1965"/>
                  <a:gd name="T57" fmla="*/ 283 h 490"/>
                  <a:gd name="T58" fmla="*/ 1047 w 1965"/>
                  <a:gd name="T59" fmla="*/ 130 h 490"/>
                  <a:gd name="T60" fmla="*/ 927 w 1965"/>
                  <a:gd name="T61" fmla="*/ 130 h 490"/>
                  <a:gd name="T62" fmla="*/ 886 w 1965"/>
                  <a:gd name="T63" fmla="*/ 228 h 490"/>
                  <a:gd name="T64" fmla="*/ 806 w 1965"/>
                  <a:gd name="T65" fmla="*/ 228 h 490"/>
                  <a:gd name="T66" fmla="*/ 725 w 1965"/>
                  <a:gd name="T67" fmla="*/ 196 h 490"/>
                  <a:gd name="T68" fmla="*/ 624 w 1965"/>
                  <a:gd name="T69" fmla="*/ 152 h 490"/>
                  <a:gd name="T70" fmla="*/ 544 w 1965"/>
                  <a:gd name="T71" fmla="*/ 109 h 490"/>
                  <a:gd name="T72" fmla="*/ 443 w 1965"/>
                  <a:gd name="T73" fmla="*/ 109 h 490"/>
                  <a:gd name="T74" fmla="*/ 353 w 1965"/>
                  <a:gd name="T75" fmla="*/ 76 h 490"/>
                  <a:gd name="T76" fmla="*/ 262 w 1965"/>
                  <a:gd name="T77" fmla="*/ 87 h 490"/>
                  <a:gd name="T78" fmla="*/ 181 w 1965"/>
                  <a:gd name="T79" fmla="*/ 43 h 490"/>
                  <a:gd name="T80" fmla="*/ 101 w 1965"/>
                  <a:gd name="T81" fmla="*/ 33 h 490"/>
                  <a:gd name="T82" fmla="*/ 20 w 1965"/>
                  <a:gd name="T83" fmla="*/ 11 h 490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1965" h="490">
                    <a:moveTo>
                      <a:pt x="0" y="0"/>
                    </a:moveTo>
                    <a:lnTo>
                      <a:pt x="40" y="43"/>
                    </a:lnTo>
                    <a:lnTo>
                      <a:pt x="81" y="65"/>
                    </a:lnTo>
                    <a:lnTo>
                      <a:pt x="141" y="65"/>
                    </a:lnTo>
                    <a:lnTo>
                      <a:pt x="181" y="76"/>
                    </a:lnTo>
                    <a:lnTo>
                      <a:pt x="232" y="76"/>
                    </a:lnTo>
                    <a:lnTo>
                      <a:pt x="272" y="109"/>
                    </a:lnTo>
                    <a:lnTo>
                      <a:pt x="363" y="130"/>
                    </a:lnTo>
                    <a:lnTo>
                      <a:pt x="443" y="130"/>
                    </a:lnTo>
                    <a:lnTo>
                      <a:pt x="504" y="130"/>
                    </a:lnTo>
                    <a:lnTo>
                      <a:pt x="544" y="130"/>
                    </a:lnTo>
                    <a:lnTo>
                      <a:pt x="604" y="141"/>
                    </a:lnTo>
                    <a:lnTo>
                      <a:pt x="665" y="152"/>
                    </a:lnTo>
                    <a:lnTo>
                      <a:pt x="705" y="196"/>
                    </a:lnTo>
                    <a:lnTo>
                      <a:pt x="725" y="239"/>
                    </a:lnTo>
                    <a:lnTo>
                      <a:pt x="765" y="250"/>
                    </a:lnTo>
                    <a:lnTo>
                      <a:pt x="816" y="250"/>
                    </a:lnTo>
                    <a:lnTo>
                      <a:pt x="906" y="261"/>
                    </a:lnTo>
                    <a:lnTo>
                      <a:pt x="967" y="250"/>
                    </a:lnTo>
                    <a:lnTo>
                      <a:pt x="1007" y="261"/>
                    </a:lnTo>
                    <a:lnTo>
                      <a:pt x="1068" y="261"/>
                    </a:lnTo>
                    <a:lnTo>
                      <a:pt x="1148" y="250"/>
                    </a:lnTo>
                    <a:lnTo>
                      <a:pt x="1188" y="261"/>
                    </a:lnTo>
                    <a:lnTo>
                      <a:pt x="1219" y="304"/>
                    </a:lnTo>
                    <a:lnTo>
                      <a:pt x="1259" y="326"/>
                    </a:lnTo>
                    <a:lnTo>
                      <a:pt x="1299" y="315"/>
                    </a:lnTo>
                    <a:lnTo>
                      <a:pt x="1340" y="348"/>
                    </a:lnTo>
                    <a:lnTo>
                      <a:pt x="1380" y="380"/>
                    </a:lnTo>
                    <a:lnTo>
                      <a:pt x="1420" y="402"/>
                    </a:lnTo>
                    <a:lnTo>
                      <a:pt x="1460" y="424"/>
                    </a:lnTo>
                    <a:lnTo>
                      <a:pt x="1501" y="446"/>
                    </a:lnTo>
                    <a:lnTo>
                      <a:pt x="1541" y="446"/>
                    </a:lnTo>
                    <a:lnTo>
                      <a:pt x="1622" y="446"/>
                    </a:lnTo>
                    <a:lnTo>
                      <a:pt x="1662" y="446"/>
                    </a:lnTo>
                    <a:lnTo>
                      <a:pt x="1712" y="456"/>
                    </a:lnTo>
                    <a:lnTo>
                      <a:pt x="1752" y="456"/>
                    </a:lnTo>
                    <a:lnTo>
                      <a:pt x="1843" y="456"/>
                    </a:lnTo>
                    <a:lnTo>
                      <a:pt x="1883" y="467"/>
                    </a:lnTo>
                    <a:lnTo>
                      <a:pt x="1924" y="489"/>
                    </a:lnTo>
                    <a:lnTo>
                      <a:pt x="1964" y="489"/>
                    </a:lnTo>
                    <a:lnTo>
                      <a:pt x="1914" y="467"/>
                    </a:lnTo>
                    <a:lnTo>
                      <a:pt x="1863" y="467"/>
                    </a:lnTo>
                    <a:lnTo>
                      <a:pt x="1823" y="446"/>
                    </a:lnTo>
                    <a:lnTo>
                      <a:pt x="1783" y="446"/>
                    </a:lnTo>
                    <a:lnTo>
                      <a:pt x="1742" y="446"/>
                    </a:lnTo>
                    <a:lnTo>
                      <a:pt x="1692" y="446"/>
                    </a:lnTo>
                    <a:lnTo>
                      <a:pt x="1652" y="413"/>
                    </a:lnTo>
                    <a:lnTo>
                      <a:pt x="1611" y="402"/>
                    </a:lnTo>
                    <a:lnTo>
                      <a:pt x="1571" y="402"/>
                    </a:lnTo>
                    <a:lnTo>
                      <a:pt x="1531" y="413"/>
                    </a:lnTo>
                    <a:lnTo>
                      <a:pt x="1491" y="402"/>
                    </a:lnTo>
                    <a:lnTo>
                      <a:pt x="1450" y="369"/>
                    </a:lnTo>
                    <a:lnTo>
                      <a:pt x="1410" y="348"/>
                    </a:lnTo>
                    <a:lnTo>
                      <a:pt x="1370" y="348"/>
                    </a:lnTo>
                    <a:lnTo>
                      <a:pt x="1329" y="304"/>
                    </a:lnTo>
                    <a:lnTo>
                      <a:pt x="1289" y="272"/>
                    </a:lnTo>
                    <a:lnTo>
                      <a:pt x="1249" y="261"/>
                    </a:lnTo>
                    <a:lnTo>
                      <a:pt x="1209" y="283"/>
                    </a:lnTo>
                    <a:lnTo>
                      <a:pt x="1128" y="196"/>
                    </a:lnTo>
                    <a:lnTo>
                      <a:pt x="1047" y="130"/>
                    </a:lnTo>
                    <a:lnTo>
                      <a:pt x="1007" y="120"/>
                    </a:lnTo>
                    <a:lnTo>
                      <a:pt x="927" y="130"/>
                    </a:lnTo>
                    <a:lnTo>
                      <a:pt x="917" y="185"/>
                    </a:lnTo>
                    <a:lnTo>
                      <a:pt x="886" y="228"/>
                    </a:lnTo>
                    <a:lnTo>
                      <a:pt x="846" y="239"/>
                    </a:lnTo>
                    <a:lnTo>
                      <a:pt x="806" y="228"/>
                    </a:lnTo>
                    <a:lnTo>
                      <a:pt x="765" y="206"/>
                    </a:lnTo>
                    <a:lnTo>
                      <a:pt x="725" y="196"/>
                    </a:lnTo>
                    <a:lnTo>
                      <a:pt x="675" y="152"/>
                    </a:lnTo>
                    <a:lnTo>
                      <a:pt x="624" y="152"/>
                    </a:lnTo>
                    <a:lnTo>
                      <a:pt x="584" y="141"/>
                    </a:lnTo>
                    <a:lnTo>
                      <a:pt x="544" y="109"/>
                    </a:lnTo>
                    <a:lnTo>
                      <a:pt x="483" y="109"/>
                    </a:lnTo>
                    <a:lnTo>
                      <a:pt x="443" y="109"/>
                    </a:lnTo>
                    <a:lnTo>
                      <a:pt x="403" y="109"/>
                    </a:lnTo>
                    <a:lnTo>
                      <a:pt x="353" y="76"/>
                    </a:lnTo>
                    <a:lnTo>
                      <a:pt x="312" y="65"/>
                    </a:lnTo>
                    <a:lnTo>
                      <a:pt x="262" y="87"/>
                    </a:lnTo>
                    <a:lnTo>
                      <a:pt x="222" y="87"/>
                    </a:lnTo>
                    <a:lnTo>
                      <a:pt x="181" y="43"/>
                    </a:lnTo>
                    <a:lnTo>
                      <a:pt x="141" y="33"/>
                    </a:lnTo>
                    <a:lnTo>
                      <a:pt x="101" y="33"/>
                    </a:lnTo>
                    <a:lnTo>
                      <a:pt x="60" y="43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eaLnBrk="1" hangingPunct="1"/>
                <a:endParaRPr kumimoji="0"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300046" name="Freeform 6"/>
              <p:cNvSpPr>
                <a:spLocks/>
              </p:cNvSpPr>
              <p:nvPr/>
            </p:nvSpPr>
            <p:spPr bwMode="auto">
              <a:xfrm>
                <a:off x="4384" y="399"/>
                <a:ext cx="1042" cy="1764"/>
              </a:xfrm>
              <a:custGeom>
                <a:avLst/>
                <a:gdLst>
                  <a:gd name="T0" fmla="*/ 977 w 1042"/>
                  <a:gd name="T1" fmla="*/ 76 h 1764"/>
                  <a:gd name="T2" fmla="*/ 907 w 1042"/>
                  <a:gd name="T3" fmla="*/ 152 h 1764"/>
                  <a:gd name="T4" fmla="*/ 826 w 1042"/>
                  <a:gd name="T5" fmla="*/ 131 h 1764"/>
                  <a:gd name="T6" fmla="*/ 745 w 1042"/>
                  <a:gd name="T7" fmla="*/ 152 h 1764"/>
                  <a:gd name="T8" fmla="*/ 685 w 1042"/>
                  <a:gd name="T9" fmla="*/ 229 h 1764"/>
                  <a:gd name="T10" fmla="*/ 604 w 1042"/>
                  <a:gd name="T11" fmla="*/ 250 h 1764"/>
                  <a:gd name="T12" fmla="*/ 524 w 1042"/>
                  <a:gd name="T13" fmla="*/ 283 h 1764"/>
                  <a:gd name="T14" fmla="*/ 443 w 1042"/>
                  <a:gd name="T15" fmla="*/ 348 h 1764"/>
                  <a:gd name="T16" fmla="*/ 383 w 1042"/>
                  <a:gd name="T17" fmla="*/ 435 h 1764"/>
                  <a:gd name="T18" fmla="*/ 343 w 1042"/>
                  <a:gd name="T19" fmla="*/ 511 h 1764"/>
                  <a:gd name="T20" fmla="*/ 302 w 1042"/>
                  <a:gd name="T21" fmla="*/ 599 h 1764"/>
                  <a:gd name="T22" fmla="*/ 222 w 1042"/>
                  <a:gd name="T23" fmla="*/ 599 h 1764"/>
                  <a:gd name="T24" fmla="*/ 141 w 1042"/>
                  <a:gd name="T25" fmla="*/ 653 h 1764"/>
                  <a:gd name="T26" fmla="*/ 60 w 1042"/>
                  <a:gd name="T27" fmla="*/ 653 h 1764"/>
                  <a:gd name="T28" fmla="*/ 0 w 1042"/>
                  <a:gd name="T29" fmla="*/ 707 h 1764"/>
                  <a:gd name="T30" fmla="*/ 81 w 1042"/>
                  <a:gd name="T31" fmla="*/ 729 h 1764"/>
                  <a:gd name="T32" fmla="*/ 141 w 1042"/>
                  <a:gd name="T33" fmla="*/ 816 h 1764"/>
                  <a:gd name="T34" fmla="*/ 222 w 1042"/>
                  <a:gd name="T35" fmla="*/ 816 h 1764"/>
                  <a:gd name="T36" fmla="*/ 302 w 1042"/>
                  <a:gd name="T37" fmla="*/ 860 h 1764"/>
                  <a:gd name="T38" fmla="*/ 383 w 1042"/>
                  <a:gd name="T39" fmla="*/ 914 h 1764"/>
                  <a:gd name="T40" fmla="*/ 463 w 1042"/>
                  <a:gd name="T41" fmla="*/ 914 h 1764"/>
                  <a:gd name="T42" fmla="*/ 524 w 1042"/>
                  <a:gd name="T43" fmla="*/ 882 h 1764"/>
                  <a:gd name="T44" fmla="*/ 584 w 1042"/>
                  <a:gd name="T45" fmla="*/ 816 h 1764"/>
                  <a:gd name="T46" fmla="*/ 655 w 1042"/>
                  <a:gd name="T47" fmla="*/ 784 h 1764"/>
                  <a:gd name="T48" fmla="*/ 705 w 1042"/>
                  <a:gd name="T49" fmla="*/ 871 h 1764"/>
                  <a:gd name="T50" fmla="*/ 735 w 1042"/>
                  <a:gd name="T51" fmla="*/ 958 h 1764"/>
                  <a:gd name="T52" fmla="*/ 796 w 1042"/>
                  <a:gd name="T53" fmla="*/ 1088 h 1764"/>
                  <a:gd name="T54" fmla="*/ 846 w 1042"/>
                  <a:gd name="T55" fmla="*/ 1186 h 1764"/>
                  <a:gd name="T56" fmla="*/ 876 w 1042"/>
                  <a:gd name="T57" fmla="*/ 1273 h 1764"/>
                  <a:gd name="T58" fmla="*/ 907 w 1042"/>
                  <a:gd name="T59" fmla="*/ 1360 h 1764"/>
                  <a:gd name="T60" fmla="*/ 917 w 1042"/>
                  <a:gd name="T61" fmla="*/ 1447 h 1764"/>
                  <a:gd name="T62" fmla="*/ 957 w 1042"/>
                  <a:gd name="T63" fmla="*/ 1534 h 1764"/>
                  <a:gd name="T64" fmla="*/ 977 w 1042"/>
                  <a:gd name="T65" fmla="*/ 1622 h 1764"/>
                  <a:gd name="T66" fmla="*/ 1017 w 1042"/>
                  <a:gd name="T67" fmla="*/ 1709 h 1764"/>
                  <a:gd name="T68" fmla="*/ 1041 w 1042"/>
                  <a:gd name="T69" fmla="*/ 1763 h 1764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1042" h="1764">
                    <a:moveTo>
                      <a:pt x="1038" y="0"/>
                    </a:moveTo>
                    <a:lnTo>
                      <a:pt x="977" y="76"/>
                    </a:lnTo>
                    <a:lnTo>
                      <a:pt x="937" y="109"/>
                    </a:lnTo>
                    <a:lnTo>
                      <a:pt x="907" y="152"/>
                    </a:lnTo>
                    <a:lnTo>
                      <a:pt x="866" y="131"/>
                    </a:lnTo>
                    <a:lnTo>
                      <a:pt x="826" y="131"/>
                    </a:lnTo>
                    <a:lnTo>
                      <a:pt x="786" y="131"/>
                    </a:lnTo>
                    <a:lnTo>
                      <a:pt x="745" y="152"/>
                    </a:lnTo>
                    <a:lnTo>
                      <a:pt x="725" y="196"/>
                    </a:lnTo>
                    <a:lnTo>
                      <a:pt x="685" y="229"/>
                    </a:lnTo>
                    <a:lnTo>
                      <a:pt x="645" y="229"/>
                    </a:lnTo>
                    <a:lnTo>
                      <a:pt x="604" y="250"/>
                    </a:lnTo>
                    <a:lnTo>
                      <a:pt x="564" y="283"/>
                    </a:lnTo>
                    <a:lnTo>
                      <a:pt x="524" y="283"/>
                    </a:lnTo>
                    <a:lnTo>
                      <a:pt x="484" y="305"/>
                    </a:lnTo>
                    <a:lnTo>
                      <a:pt x="443" y="348"/>
                    </a:lnTo>
                    <a:lnTo>
                      <a:pt x="413" y="392"/>
                    </a:lnTo>
                    <a:lnTo>
                      <a:pt x="383" y="435"/>
                    </a:lnTo>
                    <a:lnTo>
                      <a:pt x="343" y="446"/>
                    </a:lnTo>
                    <a:lnTo>
                      <a:pt x="343" y="511"/>
                    </a:lnTo>
                    <a:lnTo>
                      <a:pt x="332" y="555"/>
                    </a:lnTo>
                    <a:lnTo>
                      <a:pt x="302" y="599"/>
                    </a:lnTo>
                    <a:lnTo>
                      <a:pt x="262" y="609"/>
                    </a:lnTo>
                    <a:lnTo>
                      <a:pt x="222" y="599"/>
                    </a:lnTo>
                    <a:lnTo>
                      <a:pt x="181" y="609"/>
                    </a:lnTo>
                    <a:lnTo>
                      <a:pt x="141" y="653"/>
                    </a:lnTo>
                    <a:lnTo>
                      <a:pt x="101" y="664"/>
                    </a:lnTo>
                    <a:lnTo>
                      <a:pt x="60" y="653"/>
                    </a:lnTo>
                    <a:lnTo>
                      <a:pt x="20" y="664"/>
                    </a:lnTo>
                    <a:lnTo>
                      <a:pt x="0" y="707"/>
                    </a:lnTo>
                    <a:lnTo>
                      <a:pt x="40" y="729"/>
                    </a:lnTo>
                    <a:lnTo>
                      <a:pt x="81" y="729"/>
                    </a:lnTo>
                    <a:lnTo>
                      <a:pt x="121" y="773"/>
                    </a:lnTo>
                    <a:lnTo>
                      <a:pt x="141" y="816"/>
                    </a:lnTo>
                    <a:lnTo>
                      <a:pt x="181" y="816"/>
                    </a:lnTo>
                    <a:lnTo>
                      <a:pt x="222" y="816"/>
                    </a:lnTo>
                    <a:lnTo>
                      <a:pt x="262" y="827"/>
                    </a:lnTo>
                    <a:lnTo>
                      <a:pt x="302" y="860"/>
                    </a:lnTo>
                    <a:lnTo>
                      <a:pt x="343" y="903"/>
                    </a:lnTo>
                    <a:lnTo>
                      <a:pt x="383" y="914"/>
                    </a:lnTo>
                    <a:lnTo>
                      <a:pt x="423" y="914"/>
                    </a:lnTo>
                    <a:lnTo>
                      <a:pt x="463" y="914"/>
                    </a:lnTo>
                    <a:lnTo>
                      <a:pt x="504" y="925"/>
                    </a:lnTo>
                    <a:lnTo>
                      <a:pt x="524" y="882"/>
                    </a:lnTo>
                    <a:lnTo>
                      <a:pt x="544" y="838"/>
                    </a:lnTo>
                    <a:lnTo>
                      <a:pt x="584" y="816"/>
                    </a:lnTo>
                    <a:lnTo>
                      <a:pt x="615" y="773"/>
                    </a:lnTo>
                    <a:lnTo>
                      <a:pt x="655" y="784"/>
                    </a:lnTo>
                    <a:lnTo>
                      <a:pt x="675" y="827"/>
                    </a:lnTo>
                    <a:lnTo>
                      <a:pt x="705" y="871"/>
                    </a:lnTo>
                    <a:lnTo>
                      <a:pt x="715" y="914"/>
                    </a:lnTo>
                    <a:lnTo>
                      <a:pt x="735" y="958"/>
                    </a:lnTo>
                    <a:lnTo>
                      <a:pt x="776" y="1045"/>
                    </a:lnTo>
                    <a:lnTo>
                      <a:pt x="796" y="1088"/>
                    </a:lnTo>
                    <a:lnTo>
                      <a:pt x="796" y="1132"/>
                    </a:lnTo>
                    <a:lnTo>
                      <a:pt x="846" y="1186"/>
                    </a:lnTo>
                    <a:lnTo>
                      <a:pt x="876" y="1230"/>
                    </a:lnTo>
                    <a:lnTo>
                      <a:pt x="876" y="1273"/>
                    </a:lnTo>
                    <a:lnTo>
                      <a:pt x="887" y="1317"/>
                    </a:lnTo>
                    <a:lnTo>
                      <a:pt x="907" y="1360"/>
                    </a:lnTo>
                    <a:lnTo>
                      <a:pt x="917" y="1404"/>
                    </a:lnTo>
                    <a:lnTo>
                      <a:pt x="917" y="1447"/>
                    </a:lnTo>
                    <a:lnTo>
                      <a:pt x="917" y="1491"/>
                    </a:lnTo>
                    <a:lnTo>
                      <a:pt x="957" y="1534"/>
                    </a:lnTo>
                    <a:lnTo>
                      <a:pt x="977" y="1578"/>
                    </a:lnTo>
                    <a:lnTo>
                      <a:pt x="977" y="1622"/>
                    </a:lnTo>
                    <a:lnTo>
                      <a:pt x="1017" y="1665"/>
                    </a:lnTo>
                    <a:lnTo>
                      <a:pt x="1017" y="1709"/>
                    </a:lnTo>
                    <a:lnTo>
                      <a:pt x="1038" y="1748"/>
                    </a:lnTo>
                    <a:lnTo>
                      <a:pt x="1041" y="1763"/>
                    </a:lnTo>
                    <a:lnTo>
                      <a:pt x="1038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eaLnBrk="1" hangingPunct="1"/>
                <a:endParaRPr kumimoji="0"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300047" name="Freeform 7"/>
              <p:cNvSpPr>
                <a:spLocks/>
              </p:cNvSpPr>
              <p:nvPr/>
            </p:nvSpPr>
            <p:spPr bwMode="auto">
              <a:xfrm>
                <a:off x="502" y="1226"/>
                <a:ext cx="4882" cy="1403"/>
              </a:xfrm>
              <a:custGeom>
                <a:avLst/>
                <a:gdLst>
                  <a:gd name="T0" fmla="*/ 151 w 4882"/>
                  <a:gd name="T1" fmla="*/ 54 h 1403"/>
                  <a:gd name="T2" fmla="*/ 282 w 4882"/>
                  <a:gd name="T3" fmla="*/ 250 h 1403"/>
                  <a:gd name="T4" fmla="*/ 524 w 4882"/>
                  <a:gd name="T5" fmla="*/ 261 h 1403"/>
                  <a:gd name="T6" fmla="*/ 686 w 4882"/>
                  <a:gd name="T7" fmla="*/ 467 h 1403"/>
                  <a:gd name="T8" fmla="*/ 766 w 4882"/>
                  <a:gd name="T9" fmla="*/ 706 h 1403"/>
                  <a:gd name="T10" fmla="*/ 918 w 4882"/>
                  <a:gd name="T11" fmla="*/ 739 h 1403"/>
                  <a:gd name="T12" fmla="*/ 1008 w 4882"/>
                  <a:gd name="T13" fmla="*/ 815 h 1403"/>
                  <a:gd name="T14" fmla="*/ 1210 w 4882"/>
                  <a:gd name="T15" fmla="*/ 869 h 1403"/>
                  <a:gd name="T16" fmla="*/ 1331 w 4882"/>
                  <a:gd name="T17" fmla="*/ 772 h 1403"/>
                  <a:gd name="T18" fmla="*/ 1412 w 4882"/>
                  <a:gd name="T19" fmla="*/ 565 h 1403"/>
                  <a:gd name="T20" fmla="*/ 1291 w 4882"/>
                  <a:gd name="T21" fmla="*/ 359 h 1403"/>
                  <a:gd name="T22" fmla="*/ 1412 w 4882"/>
                  <a:gd name="T23" fmla="*/ 163 h 1403"/>
                  <a:gd name="T24" fmla="*/ 1603 w 4882"/>
                  <a:gd name="T25" fmla="*/ 206 h 1403"/>
                  <a:gd name="T26" fmla="*/ 1785 w 4882"/>
                  <a:gd name="T27" fmla="*/ 250 h 1403"/>
                  <a:gd name="T28" fmla="*/ 1967 w 4882"/>
                  <a:gd name="T29" fmla="*/ 250 h 1403"/>
                  <a:gd name="T30" fmla="*/ 2088 w 4882"/>
                  <a:gd name="T31" fmla="*/ 217 h 1403"/>
                  <a:gd name="T32" fmla="*/ 2219 w 4882"/>
                  <a:gd name="T33" fmla="*/ 120 h 1403"/>
                  <a:gd name="T34" fmla="*/ 2420 w 4882"/>
                  <a:gd name="T35" fmla="*/ 261 h 1403"/>
                  <a:gd name="T36" fmla="*/ 2612 w 4882"/>
                  <a:gd name="T37" fmla="*/ 348 h 1403"/>
                  <a:gd name="T38" fmla="*/ 2783 w 4882"/>
                  <a:gd name="T39" fmla="*/ 478 h 1403"/>
                  <a:gd name="T40" fmla="*/ 2985 w 4882"/>
                  <a:gd name="T41" fmla="*/ 576 h 1403"/>
                  <a:gd name="T42" fmla="*/ 3177 w 4882"/>
                  <a:gd name="T43" fmla="*/ 652 h 1403"/>
                  <a:gd name="T44" fmla="*/ 3378 w 4882"/>
                  <a:gd name="T45" fmla="*/ 772 h 1403"/>
                  <a:gd name="T46" fmla="*/ 3580 w 4882"/>
                  <a:gd name="T47" fmla="*/ 706 h 1403"/>
                  <a:gd name="T48" fmla="*/ 3782 w 4882"/>
                  <a:gd name="T49" fmla="*/ 772 h 1403"/>
                  <a:gd name="T50" fmla="*/ 3983 w 4882"/>
                  <a:gd name="T51" fmla="*/ 706 h 1403"/>
                  <a:gd name="T52" fmla="*/ 4195 w 4882"/>
                  <a:gd name="T53" fmla="*/ 696 h 1403"/>
                  <a:gd name="T54" fmla="*/ 4397 w 4882"/>
                  <a:gd name="T55" fmla="*/ 783 h 1403"/>
                  <a:gd name="T56" fmla="*/ 4599 w 4882"/>
                  <a:gd name="T57" fmla="*/ 783 h 1403"/>
                  <a:gd name="T58" fmla="*/ 4800 w 4882"/>
                  <a:gd name="T59" fmla="*/ 761 h 1403"/>
                  <a:gd name="T60" fmla="*/ 4760 w 4882"/>
                  <a:gd name="T61" fmla="*/ 848 h 1403"/>
                  <a:gd name="T62" fmla="*/ 4498 w 4882"/>
                  <a:gd name="T63" fmla="*/ 924 h 1403"/>
                  <a:gd name="T64" fmla="*/ 4296 w 4882"/>
                  <a:gd name="T65" fmla="*/ 978 h 1403"/>
                  <a:gd name="T66" fmla="*/ 4276 w 4882"/>
                  <a:gd name="T67" fmla="*/ 1130 h 1403"/>
                  <a:gd name="T68" fmla="*/ 4165 w 4882"/>
                  <a:gd name="T69" fmla="*/ 1293 h 1403"/>
                  <a:gd name="T70" fmla="*/ 3933 w 4882"/>
                  <a:gd name="T71" fmla="*/ 1337 h 1403"/>
                  <a:gd name="T72" fmla="*/ 3620 w 4882"/>
                  <a:gd name="T73" fmla="*/ 1185 h 1403"/>
                  <a:gd name="T74" fmla="*/ 3409 w 4882"/>
                  <a:gd name="T75" fmla="*/ 1011 h 1403"/>
                  <a:gd name="T76" fmla="*/ 3177 w 4882"/>
                  <a:gd name="T77" fmla="*/ 978 h 1403"/>
                  <a:gd name="T78" fmla="*/ 2955 w 4882"/>
                  <a:gd name="T79" fmla="*/ 859 h 1403"/>
                  <a:gd name="T80" fmla="*/ 2703 w 4882"/>
                  <a:gd name="T81" fmla="*/ 848 h 1403"/>
                  <a:gd name="T82" fmla="*/ 2471 w 4882"/>
                  <a:gd name="T83" fmla="*/ 924 h 1403"/>
                  <a:gd name="T84" fmla="*/ 2239 w 4882"/>
                  <a:gd name="T85" fmla="*/ 859 h 1403"/>
                  <a:gd name="T86" fmla="*/ 2027 w 4882"/>
                  <a:gd name="T87" fmla="*/ 772 h 1403"/>
                  <a:gd name="T88" fmla="*/ 1926 w 4882"/>
                  <a:gd name="T89" fmla="*/ 946 h 1403"/>
                  <a:gd name="T90" fmla="*/ 1916 w 4882"/>
                  <a:gd name="T91" fmla="*/ 1163 h 1403"/>
                  <a:gd name="T92" fmla="*/ 1805 w 4882"/>
                  <a:gd name="T93" fmla="*/ 1359 h 1403"/>
                  <a:gd name="T94" fmla="*/ 1593 w 4882"/>
                  <a:gd name="T95" fmla="*/ 1402 h 1403"/>
                  <a:gd name="T96" fmla="*/ 1382 w 4882"/>
                  <a:gd name="T97" fmla="*/ 1326 h 1403"/>
                  <a:gd name="T98" fmla="*/ 1180 w 4882"/>
                  <a:gd name="T99" fmla="*/ 1239 h 1403"/>
                  <a:gd name="T100" fmla="*/ 978 w 4882"/>
                  <a:gd name="T101" fmla="*/ 1217 h 1403"/>
                  <a:gd name="T102" fmla="*/ 777 w 4882"/>
                  <a:gd name="T103" fmla="*/ 1337 h 1403"/>
                  <a:gd name="T104" fmla="*/ 625 w 4882"/>
                  <a:gd name="T105" fmla="*/ 1250 h 1403"/>
                  <a:gd name="T106" fmla="*/ 504 w 4882"/>
                  <a:gd name="T107" fmla="*/ 1087 h 1403"/>
                  <a:gd name="T108" fmla="*/ 373 w 4882"/>
                  <a:gd name="T109" fmla="*/ 902 h 1403"/>
                  <a:gd name="T110" fmla="*/ 182 w 4882"/>
                  <a:gd name="T111" fmla="*/ 783 h 1403"/>
                  <a:gd name="T112" fmla="*/ 121 w 4882"/>
                  <a:gd name="T113" fmla="*/ 598 h 1403"/>
                  <a:gd name="T114" fmla="*/ 61 w 4882"/>
                  <a:gd name="T115" fmla="*/ 413 h 1403"/>
                  <a:gd name="T116" fmla="*/ 61 w 4882"/>
                  <a:gd name="T117" fmla="*/ 196 h 1403"/>
                  <a:gd name="T118" fmla="*/ 0 w 4882"/>
                  <a:gd name="T119" fmla="*/ 0 h 1403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4882" h="1403">
                    <a:moveTo>
                      <a:pt x="0" y="0"/>
                    </a:moveTo>
                    <a:lnTo>
                      <a:pt x="40" y="22"/>
                    </a:lnTo>
                    <a:lnTo>
                      <a:pt x="81" y="33"/>
                    </a:lnTo>
                    <a:lnTo>
                      <a:pt x="121" y="11"/>
                    </a:lnTo>
                    <a:lnTo>
                      <a:pt x="151" y="54"/>
                    </a:lnTo>
                    <a:lnTo>
                      <a:pt x="192" y="76"/>
                    </a:lnTo>
                    <a:lnTo>
                      <a:pt x="222" y="120"/>
                    </a:lnTo>
                    <a:lnTo>
                      <a:pt x="242" y="163"/>
                    </a:lnTo>
                    <a:lnTo>
                      <a:pt x="252" y="206"/>
                    </a:lnTo>
                    <a:lnTo>
                      <a:pt x="282" y="250"/>
                    </a:lnTo>
                    <a:lnTo>
                      <a:pt x="323" y="272"/>
                    </a:lnTo>
                    <a:lnTo>
                      <a:pt x="363" y="272"/>
                    </a:lnTo>
                    <a:lnTo>
                      <a:pt x="403" y="250"/>
                    </a:lnTo>
                    <a:lnTo>
                      <a:pt x="484" y="250"/>
                    </a:lnTo>
                    <a:lnTo>
                      <a:pt x="524" y="261"/>
                    </a:lnTo>
                    <a:lnTo>
                      <a:pt x="565" y="304"/>
                    </a:lnTo>
                    <a:lnTo>
                      <a:pt x="595" y="348"/>
                    </a:lnTo>
                    <a:lnTo>
                      <a:pt x="635" y="380"/>
                    </a:lnTo>
                    <a:lnTo>
                      <a:pt x="666" y="424"/>
                    </a:lnTo>
                    <a:lnTo>
                      <a:pt x="686" y="467"/>
                    </a:lnTo>
                    <a:lnTo>
                      <a:pt x="686" y="511"/>
                    </a:lnTo>
                    <a:lnTo>
                      <a:pt x="686" y="554"/>
                    </a:lnTo>
                    <a:lnTo>
                      <a:pt x="706" y="609"/>
                    </a:lnTo>
                    <a:lnTo>
                      <a:pt x="726" y="663"/>
                    </a:lnTo>
                    <a:lnTo>
                      <a:pt x="766" y="706"/>
                    </a:lnTo>
                    <a:lnTo>
                      <a:pt x="807" y="717"/>
                    </a:lnTo>
                    <a:lnTo>
                      <a:pt x="847" y="674"/>
                    </a:lnTo>
                    <a:lnTo>
                      <a:pt x="887" y="652"/>
                    </a:lnTo>
                    <a:lnTo>
                      <a:pt x="908" y="696"/>
                    </a:lnTo>
                    <a:lnTo>
                      <a:pt x="918" y="739"/>
                    </a:lnTo>
                    <a:lnTo>
                      <a:pt x="898" y="783"/>
                    </a:lnTo>
                    <a:lnTo>
                      <a:pt x="887" y="826"/>
                    </a:lnTo>
                    <a:lnTo>
                      <a:pt x="928" y="869"/>
                    </a:lnTo>
                    <a:lnTo>
                      <a:pt x="968" y="848"/>
                    </a:lnTo>
                    <a:lnTo>
                      <a:pt x="1008" y="815"/>
                    </a:lnTo>
                    <a:lnTo>
                      <a:pt x="1049" y="826"/>
                    </a:lnTo>
                    <a:lnTo>
                      <a:pt x="1089" y="848"/>
                    </a:lnTo>
                    <a:lnTo>
                      <a:pt x="1129" y="848"/>
                    </a:lnTo>
                    <a:lnTo>
                      <a:pt x="1170" y="859"/>
                    </a:lnTo>
                    <a:lnTo>
                      <a:pt x="1210" y="869"/>
                    </a:lnTo>
                    <a:lnTo>
                      <a:pt x="1220" y="826"/>
                    </a:lnTo>
                    <a:lnTo>
                      <a:pt x="1261" y="815"/>
                    </a:lnTo>
                    <a:lnTo>
                      <a:pt x="1301" y="826"/>
                    </a:lnTo>
                    <a:lnTo>
                      <a:pt x="1341" y="815"/>
                    </a:lnTo>
                    <a:lnTo>
                      <a:pt x="1331" y="772"/>
                    </a:lnTo>
                    <a:lnTo>
                      <a:pt x="1331" y="728"/>
                    </a:lnTo>
                    <a:lnTo>
                      <a:pt x="1372" y="696"/>
                    </a:lnTo>
                    <a:lnTo>
                      <a:pt x="1392" y="652"/>
                    </a:lnTo>
                    <a:lnTo>
                      <a:pt x="1382" y="609"/>
                    </a:lnTo>
                    <a:lnTo>
                      <a:pt x="1412" y="565"/>
                    </a:lnTo>
                    <a:lnTo>
                      <a:pt x="1412" y="522"/>
                    </a:lnTo>
                    <a:lnTo>
                      <a:pt x="1372" y="500"/>
                    </a:lnTo>
                    <a:lnTo>
                      <a:pt x="1331" y="446"/>
                    </a:lnTo>
                    <a:lnTo>
                      <a:pt x="1301" y="402"/>
                    </a:lnTo>
                    <a:lnTo>
                      <a:pt x="1291" y="359"/>
                    </a:lnTo>
                    <a:lnTo>
                      <a:pt x="1291" y="315"/>
                    </a:lnTo>
                    <a:lnTo>
                      <a:pt x="1301" y="272"/>
                    </a:lnTo>
                    <a:lnTo>
                      <a:pt x="1341" y="228"/>
                    </a:lnTo>
                    <a:lnTo>
                      <a:pt x="1372" y="185"/>
                    </a:lnTo>
                    <a:lnTo>
                      <a:pt x="1412" y="163"/>
                    </a:lnTo>
                    <a:lnTo>
                      <a:pt x="1442" y="206"/>
                    </a:lnTo>
                    <a:lnTo>
                      <a:pt x="1482" y="217"/>
                    </a:lnTo>
                    <a:lnTo>
                      <a:pt x="1523" y="206"/>
                    </a:lnTo>
                    <a:lnTo>
                      <a:pt x="1563" y="206"/>
                    </a:lnTo>
                    <a:lnTo>
                      <a:pt x="1603" y="206"/>
                    </a:lnTo>
                    <a:lnTo>
                      <a:pt x="1654" y="196"/>
                    </a:lnTo>
                    <a:lnTo>
                      <a:pt x="1694" y="185"/>
                    </a:lnTo>
                    <a:lnTo>
                      <a:pt x="1735" y="185"/>
                    </a:lnTo>
                    <a:lnTo>
                      <a:pt x="1775" y="206"/>
                    </a:lnTo>
                    <a:lnTo>
                      <a:pt x="1785" y="250"/>
                    </a:lnTo>
                    <a:lnTo>
                      <a:pt x="1825" y="250"/>
                    </a:lnTo>
                    <a:lnTo>
                      <a:pt x="1866" y="283"/>
                    </a:lnTo>
                    <a:lnTo>
                      <a:pt x="1906" y="315"/>
                    </a:lnTo>
                    <a:lnTo>
                      <a:pt x="1946" y="293"/>
                    </a:lnTo>
                    <a:lnTo>
                      <a:pt x="1967" y="250"/>
                    </a:lnTo>
                    <a:lnTo>
                      <a:pt x="1977" y="206"/>
                    </a:lnTo>
                    <a:lnTo>
                      <a:pt x="1997" y="163"/>
                    </a:lnTo>
                    <a:lnTo>
                      <a:pt x="2037" y="152"/>
                    </a:lnTo>
                    <a:lnTo>
                      <a:pt x="2047" y="196"/>
                    </a:lnTo>
                    <a:lnTo>
                      <a:pt x="2088" y="217"/>
                    </a:lnTo>
                    <a:lnTo>
                      <a:pt x="2128" y="217"/>
                    </a:lnTo>
                    <a:lnTo>
                      <a:pt x="2138" y="174"/>
                    </a:lnTo>
                    <a:lnTo>
                      <a:pt x="2138" y="130"/>
                    </a:lnTo>
                    <a:lnTo>
                      <a:pt x="2178" y="120"/>
                    </a:lnTo>
                    <a:lnTo>
                      <a:pt x="2219" y="120"/>
                    </a:lnTo>
                    <a:lnTo>
                      <a:pt x="2259" y="163"/>
                    </a:lnTo>
                    <a:lnTo>
                      <a:pt x="2299" y="196"/>
                    </a:lnTo>
                    <a:lnTo>
                      <a:pt x="2340" y="196"/>
                    </a:lnTo>
                    <a:lnTo>
                      <a:pt x="2380" y="217"/>
                    </a:lnTo>
                    <a:lnTo>
                      <a:pt x="2420" y="261"/>
                    </a:lnTo>
                    <a:lnTo>
                      <a:pt x="2451" y="304"/>
                    </a:lnTo>
                    <a:lnTo>
                      <a:pt x="2491" y="337"/>
                    </a:lnTo>
                    <a:lnTo>
                      <a:pt x="2531" y="348"/>
                    </a:lnTo>
                    <a:lnTo>
                      <a:pt x="2572" y="348"/>
                    </a:lnTo>
                    <a:lnTo>
                      <a:pt x="2612" y="348"/>
                    </a:lnTo>
                    <a:lnTo>
                      <a:pt x="2652" y="359"/>
                    </a:lnTo>
                    <a:lnTo>
                      <a:pt x="2693" y="370"/>
                    </a:lnTo>
                    <a:lnTo>
                      <a:pt x="2733" y="391"/>
                    </a:lnTo>
                    <a:lnTo>
                      <a:pt x="2773" y="435"/>
                    </a:lnTo>
                    <a:lnTo>
                      <a:pt x="2783" y="478"/>
                    </a:lnTo>
                    <a:lnTo>
                      <a:pt x="2804" y="522"/>
                    </a:lnTo>
                    <a:lnTo>
                      <a:pt x="2854" y="565"/>
                    </a:lnTo>
                    <a:lnTo>
                      <a:pt x="2894" y="576"/>
                    </a:lnTo>
                    <a:lnTo>
                      <a:pt x="2945" y="576"/>
                    </a:lnTo>
                    <a:lnTo>
                      <a:pt x="2985" y="576"/>
                    </a:lnTo>
                    <a:lnTo>
                      <a:pt x="3025" y="576"/>
                    </a:lnTo>
                    <a:lnTo>
                      <a:pt x="3066" y="576"/>
                    </a:lnTo>
                    <a:lnTo>
                      <a:pt x="3106" y="587"/>
                    </a:lnTo>
                    <a:lnTo>
                      <a:pt x="3146" y="609"/>
                    </a:lnTo>
                    <a:lnTo>
                      <a:pt x="3177" y="652"/>
                    </a:lnTo>
                    <a:lnTo>
                      <a:pt x="3217" y="685"/>
                    </a:lnTo>
                    <a:lnTo>
                      <a:pt x="3257" y="696"/>
                    </a:lnTo>
                    <a:lnTo>
                      <a:pt x="3298" y="728"/>
                    </a:lnTo>
                    <a:lnTo>
                      <a:pt x="3338" y="772"/>
                    </a:lnTo>
                    <a:lnTo>
                      <a:pt x="3378" y="772"/>
                    </a:lnTo>
                    <a:lnTo>
                      <a:pt x="3419" y="772"/>
                    </a:lnTo>
                    <a:lnTo>
                      <a:pt x="3469" y="761"/>
                    </a:lnTo>
                    <a:lnTo>
                      <a:pt x="3509" y="761"/>
                    </a:lnTo>
                    <a:lnTo>
                      <a:pt x="3540" y="717"/>
                    </a:lnTo>
                    <a:lnTo>
                      <a:pt x="3580" y="706"/>
                    </a:lnTo>
                    <a:lnTo>
                      <a:pt x="3620" y="706"/>
                    </a:lnTo>
                    <a:lnTo>
                      <a:pt x="3661" y="706"/>
                    </a:lnTo>
                    <a:lnTo>
                      <a:pt x="3701" y="750"/>
                    </a:lnTo>
                    <a:lnTo>
                      <a:pt x="3741" y="772"/>
                    </a:lnTo>
                    <a:lnTo>
                      <a:pt x="3782" y="772"/>
                    </a:lnTo>
                    <a:lnTo>
                      <a:pt x="3822" y="761"/>
                    </a:lnTo>
                    <a:lnTo>
                      <a:pt x="3862" y="739"/>
                    </a:lnTo>
                    <a:lnTo>
                      <a:pt x="3903" y="717"/>
                    </a:lnTo>
                    <a:lnTo>
                      <a:pt x="3943" y="706"/>
                    </a:lnTo>
                    <a:lnTo>
                      <a:pt x="3983" y="706"/>
                    </a:lnTo>
                    <a:lnTo>
                      <a:pt x="4034" y="706"/>
                    </a:lnTo>
                    <a:lnTo>
                      <a:pt x="4074" y="696"/>
                    </a:lnTo>
                    <a:lnTo>
                      <a:pt x="4115" y="696"/>
                    </a:lnTo>
                    <a:lnTo>
                      <a:pt x="4155" y="696"/>
                    </a:lnTo>
                    <a:lnTo>
                      <a:pt x="4195" y="696"/>
                    </a:lnTo>
                    <a:lnTo>
                      <a:pt x="4236" y="717"/>
                    </a:lnTo>
                    <a:lnTo>
                      <a:pt x="4276" y="750"/>
                    </a:lnTo>
                    <a:lnTo>
                      <a:pt x="4316" y="772"/>
                    </a:lnTo>
                    <a:lnTo>
                      <a:pt x="4357" y="783"/>
                    </a:lnTo>
                    <a:lnTo>
                      <a:pt x="4397" y="783"/>
                    </a:lnTo>
                    <a:lnTo>
                      <a:pt x="4437" y="783"/>
                    </a:lnTo>
                    <a:lnTo>
                      <a:pt x="4478" y="783"/>
                    </a:lnTo>
                    <a:lnTo>
                      <a:pt x="4518" y="783"/>
                    </a:lnTo>
                    <a:lnTo>
                      <a:pt x="4558" y="783"/>
                    </a:lnTo>
                    <a:lnTo>
                      <a:pt x="4599" y="783"/>
                    </a:lnTo>
                    <a:lnTo>
                      <a:pt x="4639" y="783"/>
                    </a:lnTo>
                    <a:lnTo>
                      <a:pt x="4679" y="772"/>
                    </a:lnTo>
                    <a:lnTo>
                      <a:pt x="4720" y="761"/>
                    </a:lnTo>
                    <a:lnTo>
                      <a:pt x="4760" y="761"/>
                    </a:lnTo>
                    <a:lnTo>
                      <a:pt x="4800" y="761"/>
                    </a:lnTo>
                    <a:lnTo>
                      <a:pt x="4841" y="772"/>
                    </a:lnTo>
                    <a:lnTo>
                      <a:pt x="4881" y="772"/>
                    </a:lnTo>
                    <a:lnTo>
                      <a:pt x="4841" y="815"/>
                    </a:lnTo>
                    <a:lnTo>
                      <a:pt x="4800" y="826"/>
                    </a:lnTo>
                    <a:lnTo>
                      <a:pt x="4760" y="848"/>
                    </a:lnTo>
                    <a:lnTo>
                      <a:pt x="4720" y="880"/>
                    </a:lnTo>
                    <a:lnTo>
                      <a:pt x="4679" y="891"/>
                    </a:lnTo>
                    <a:lnTo>
                      <a:pt x="4629" y="913"/>
                    </a:lnTo>
                    <a:lnTo>
                      <a:pt x="4548" y="924"/>
                    </a:lnTo>
                    <a:lnTo>
                      <a:pt x="4498" y="924"/>
                    </a:lnTo>
                    <a:lnTo>
                      <a:pt x="4457" y="935"/>
                    </a:lnTo>
                    <a:lnTo>
                      <a:pt x="4417" y="967"/>
                    </a:lnTo>
                    <a:lnTo>
                      <a:pt x="4377" y="978"/>
                    </a:lnTo>
                    <a:lnTo>
                      <a:pt x="4336" y="978"/>
                    </a:lnTo>
                    <a:lnTo>
                      <a:pt x="4296" y="978"/>
                    </a:lnTo>
                    <a:lnTo>
                      <a:pt x="4246" y="978"/>
                    </a:lnTo>
                    <a:lnTo>
                      <a:pt x="4205" y="1000"/>
                    </a:lnTo>
                    <a:lnTo>
                      <a:pt x="4205" y="1076"/>
                    </a:lnTo>
                    <a:lnTo>
                      <a:pt x="4215" y="1119"/>
                    </a:lnTo>
                    <a:lnTo>
                      <a:pt x="4276" y="1130"/>
                    </a:lnTo>
                    <a:lnTo>
                      <a:pt x="4316" y="1152"/>
                    </a:lnTo>
                    <a:lnTo>
                      <a:pt x="4276" y="1206"/>
                    </a:lnTo>
                    <a:lnTo>
                      <a:pt x="4236" y="1228"/>
                    </a:lnTo>
                    <a:lnTo>
                      <a:pt x="4195" y="1250"/>
                    </a:lnTo>
                    <a:lnTo>
                      <a:pt x="4165" y="1293"/>
                    </a:lnTo>
                    <a:lnTo>
                      <a:pt x="4125" y="1337"/>
                    </a:lnTo>
                    <a:lnTo>
                      <a:pt x="4074" y="1337"/>
                    </a:lnTo>
                    <a:lnTo>
                      <a:pt x="4024" y="1337"/>
                    </a:lnTo>
                    <a:lnTo>
                      <a:pt x="3973" y="1337"/>
                    </a:lnTo>
                    <a:lnTo>
                      <a:pt x="3933" y="1337"/>
                    </a:lnTo>
                    <a:lnTo>
                      <a:pt x="3842" y="1337"/>
                    </a:lnTo>
                    <a:lnTo>
                      <a:pt x="3731" y="1315"/>
                    </a:lnTo>
                    <a:lnTo>
                      <a:pt x="3691" y="1293"/>
                    </a:lnTo>
                    <a:lnTo>
                      <a:pt x="3651" y="1239"/>
                    </a:lnTo>
                    <a:lnTo>
                      <a:pt x="3620" y="1185"/>
                    </a:lnTo>
                    <a:lnTo>
                      <a:pt x="3600" y="1141"/>
                    </a:lnTo>
                    <a:lnTo>
                      <a:pt x="3550" y="1109"/>
                    </a:lnTo>
                    <a:lnTo>
                      <a:pt x="3489" y="1087"/>
                    </a:lnTo>
                    <a:lnTo>
                      <a:pt x="3449" y="1043"/>
                    </a:lnTo>
                    <a:lnTo>
                      <a:pt x="3409" y="1011"/>
                    </a:lnTo>
                    <a:lnTo>
                      <a:pt x="3368" y="989"/>
                    </a:lnTo>
                    <a:lnTo>
                      <a:pt x="3328" y="978"/>
                    </a:lnTo>
                    <a:lnTo>
                      <a:pt x="3257" y="967"/>
                    </a:lnTo>
                    <a:lnTo>
                      <a:pt x="3217" y="967"/>
                    </a:lnTo>
                    <a:lnTo>
                      <a:pt x="3177" y="978"/>
                    </a:lnTo>
                    <a:lnTo>
                      <a:pt x="3136" y="978"/>
                    </a:lnTo>
                    <a:lnTo>
                      <a:pt x="3106" y="935"/>
                    </a:lnTo>
                    <a:lnTo>
                      <a:pt x="3076" y="891"/>
                    </a:lnTo>
                    <a:lnTo>
                      <a:pt x="2995" y="869"/>
                    </a:lnTo>
                    <a:lnTo>
                      <a:pt x="2955" y="859"/>
                    </a:lnTo>
                    <a:lnTo>
                      <a:pt x="2904" y="837"/>
                    </a:lnTo>
                    <a:lnTo>
                      <a:pt x="2824" y="826"/>
                    </a:lnTo>
                    <a:lnTo>
                      <a:pt x="2783" y="815"/>
                    </a:lnTo>
                    <a:lnTo>
                      <a:pt x="2743" y="826"/>
                    </a:lnTo>
                    <a:lnTo>
                      <a:pt x="2703" y="848"/>
                    </a:lnTo>
                    <a:lnTo>
                      <a:pt x="2662" y="869"/>
                    </a:lnTo>
                    <a:lnTo>
                      <a:pt x="2612" y="880"/>
                    </a:lnTo>
                    <a:lnTo>
                      <a:pt x="2562" y="891"/>
                    </a:lnTo>
                    <a:lnTo>
                      <a:pt x="2511" y="902"/>
                    </a:lnTo>
                    <a:lnTo>
                      <a:pt x="2471" y="924"/>
                    </a:lnTo>
                    <a:lnTo>
                      <a:pt x="2430" y="924"/>
                    </a:lnTo>
                    <a:lnTo>
                      <a:pt x="2390" y="913"/>
                    </a:lnTo>
                    <a:lnTo>
                      <a:pt x="2350" y="902"/>
                    </a:lnTo>
                    <a:lnTo>
                      <a:pt x="2279" y="869"/>
                    </a:lnTo>
                    <a:lnTo>
                      <a:pt x="2239" y="859"/>
                    </a:lnTo>
                    <a:lnTo>
                      <a:pt x="2198" y="837"/>
                    </a:lnTo>
                    <a:lnTo>
                      <a:pt x="2158" y="815"/>
                    </a:lnTo>
                    <a:lnTo>
                      <a:pt x="2118" y="783"/>
                    </a:lnTo>
                    <a:lnTo>
                      <a:pt x="2067" y="772"/>
                    </a:lnTo>
                    <a:lnTo>
                      <a:pt x="2027" y="772"/>
                    </a:lnTo>
                    <a:lnTo>
                      <a:pt x="1987" y="793"/>
                    </a:lnTo>
                    <a:lnTo>
                      <a:pt x="1946" y="815"/>
                    </a:lnTo>
                    <a:lnTo>
                      <a:pt x="1926" y="859"/>
                    </a:lnTo>
                    <a:lnTo>
                      <a:pt x="1926" y="902"/>
                    </a:lnTo>
                    <a:lnTo>
                      <a:pt x="1926" y="946"/>
                    </a:lnTo>
                    <a:lnTo>
                      <a:pt x="1896" y="989"/>
                    </a:lnTo>
                    <a:lnTo>
                      <a:pt x="1876" y="1032"/>
                    </a:lnTo>
                    <a:lnTo>
                      <a:pt x="1876" y="1076"/>
                    </a:lnTo>
                    <a:lnTo>
                      <a:pt x="1896" y="1119"/>
                    </a:lnTo>
                    <a:lnTo>
                      <a:pt x="1916" y="1163"/>
                    </a:lnTo>
                    <a:lnTo>
                      <a:pt x="1916" y="1206"/>
                    </a:lnTo>
                    <a:lnTo>
                      <a:pt x="1916" y="1293"/>
                    </a:lnTo>
                    <a:lnTo>
                      <a:pt x="1906" y="1337"/>
                    </a:lnTo>
                    <a:lnTo>
                      <a:pt x="1866" y="1359"/>
                    </a:lnTo>
                    <a:lnTo>
                      <a:pt x="1805" y="1359"/>
                    </a:lnTo>
                    <a:lnTo>
                      <a:pt x="1755" y="1380"/>
                    </a:lnTo>
                    <a:lnTo>
                      <a:pt x="1714" y="1380"/>
                    </a:lnTo>
                    <a:lnTo>
                      <a:pt x="1674" y="1391"/>
                    </a:lnTo>
                    <a:lnTo>
                      <a:pt x="1634" y="1391"/>
                    </a:lnTo>
                    <a:lnTo>
                      <a:pt x="1593" y="1402"/>
                    </a:lnTo>
                    <a:lnTo>
                      <a:pt x="1553" y="1369"/>
                    </a:lnTo>
                    <a:lnTo>
                      <a:pt x="1513" y="1348"/>
                    </a:lnTo>
                    <a:lnTo>
                      <a:pt x="1472" y="1348"/>
                    </a:lnTo>
                    <a:lnTo>
                      <a:pt x="1432" y="1348"/>
                    </a:lnTo>
                    <a:lnTo>
                      <a:pt x="1382" y="1326"/>
                    </a:lnTo>
                    <a:lnTo>
                      <a:pt x="1341" y="1304"/>
                    </a:lnTo>
                    <a:lnTo>
                      <a:pt x="1301" y="1272"/>
                    </a:lnTo>
                    <a:lnTo>
                      <a:pt x="1261" y="1250"/>
                    </a:lnTo>
                    <a:lnTo>
                      <a:pt x="1220" y="1239"/>
                    </a:lnTo>
                    <a:lnTo>
                      <a:pt x="1180" y="1239"/>
                    </a:lnTo>
                    <a:lnTo>
                      <a:pt x="1140" y="1239"/>
                    </a:lnTo>
                    <a:lnTo>
                      <a:pt x="1099" y="1228"/>
                    </a:lnTo>
                    <a:lnTo>
                      <a:pt x="1059" y="1228"/>
                    </a:lnTo>
                    <a:lnTo>
                      <a:pt x="1019" y="1217"/>
                    </a:lnTo>
                    <a:lnTo>
                      <a:pt x="978" y="1217"/>
                    </a:lnTo>
                    <a:lnTo>
                      <a:pt x="938" y="1228"/>
                    </a:lnTo>
                    <a:lnTo>
                      <a:pt x="898" y="1250"/>
                    </a:lnTo>
                    <a:lnTo>
                      <a:pt x="857" y="1282"/>
                    </a:lnTo>
                    <a:lnTo>
                      <a:pt x="817" y="1315"/>
                    </a:lnTo>
                    <a:lnTo>
                      <a:pt x="777" y="1337"/>
                    </a:lnTo>
                    <a:lnTo>
                      <a:pt x="736" y="1369"/>
                    </a:lnTo>
                    <a:lnTo>
                      <a:pt x="696" y="1380"/>
                    </a:lnTo>
                    <a:lnTo>
                      <a:pt x="656" y="1337"/>
                    </a:lnTo>
                    <a:lnTo>
                      <a:pt x="645" y="1293"/>
                    </a:lnTo>
                    <a:lnTo>
                      <a:pt x="625" y="1250"/>
                    </a:lnTo>
                    <a:lnTo>
                      <a:pt x="625" y="1206"/>
                    </a:lnTo>
                    <a:lnTo>
                      <a:pt x="615" y="1163"/>
                    </a:lnTo>
                    <a:lnTo>
                      <a:pt x="595" y="1119"/>
                    </a:lnTo>
                    <a:lnTo>
                      <a:pt x="555" y="1098"/>
                    </a:lnTo>
                    <a:lnTo>
                      <a:pt x="504" y="1087"/>
                    </a:lnTo>
                    <a:lnTo>
                      <a:pt x="464" y="1076"/>
                    </a:lnTo>
                    <a:lnTo>
                      <a:pt x="424" y="1043"/>
                    </a:lnTo>
                    <a:lnTo>
                      <a:pt x="393" y="1000"/>
                    </a:lnTo>
                    <a:lnTo>
                      <a:pt x="383" y="956"/>
                    </a:lnTo>
                    <a:lnTo>
                      <a:pt x="373" y="902"/>
                    </a:lnTo>
                    <a:lnTo>
                      <a:pt x="353" y="859"/>
                    </a:lnTo>
                    <a:lnTo>
                      <a:pt x="313" y="837"/>
                    </a:lnTo>
                    <a:lnTo>
                      <a:pt x="272" y="804"/>
                    </a:lnTo>
                    <a:lnTo>
                      <a:pt x="232" y="783"/>
                    </a:lnTo>
                    <a:lnTo>
                      <a:pt x="182" y="783"/>
                    </a:lnTo>
                    <a:lnTo>
                      <a:pt x="141" y="783"/>
                    </a:lnTo>
                    <a:lnTo>
                      <a:pt x="131" y="739"/>
                    </a:lnTo>
                    <a:lnTo>
                      <a:pt x="121" y="696"/>
                    </a:lnTo>
                    <a:lnTo>
                      <a:pt x="121" y="641"/>
                    </a:lnTo>
                    <a:lnTo>
                      <a:pt x="121" y="598"/>
                    </a:lnTo>
                    <a:lnTo>
                      <a:pt x="121" y="554"/>
                    </a:lnTo>
                    <a:lnTo>
                      <a:pt x="121" y="511"/>
                    </a:lnTo>
                    <a:lnTo>
                      <a:pt x="121" y="467"/>
                    </a:lnTo>
                    <a:lnTo>
                      <a:pt x="81" y="456"/>
                    </a:lnTo>
                    <a:lnTo>
                      <a:pt x="61" y="413"/>
                    </a:lnTo>
                    <a:lnTo>
                      <a:pt x="61" y="370"/>
                    </a:lnTo>
                    <a:lnTo>
                      <a:pt x="61" y="326"/>
                    </a:lnTo>
                    <a:lnTo>
                      <a:pt x="61" y="283"/>
                    </a:lnTo>
                    <a:lnTo>
                      <a:pt x="50" y="239"/>
                    </a:lnTo>
                    <a:lnTo>
                      <a:pt x="61" y="196"/>
                    </a:lnTo>
                    <a:lnTo>
                      <a:pt x="91" y="152"/>
                    </a:lnTo>
                    <a:lnTo>
                      <a:pt x="91" y="109"/>
                    </a:lnTo>
                    <a:lnTo>
                      <a:pt x="61" y="65"/>
                    </a:lnTo>
                    <a:lnTo>
                      <a:pt x="20" y="43"/>
                    </a:lnTo>
                    <a:lnTo>
                      <a:pt x="0" y="0"/>
                    </a:lnTo>
                    <a:lnTo>
                      <a:pt x="0" y="6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eaLnBrk="1" hangingPunct="1"/>
                <a:endParaRPr kumimoji="0"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300048" name="Freeform 8"/>
              <p:cNvSpPr>
                <a:spLocks/>
              </p:cNvSpPr>
              <p:nvPr/>
            </p:nvSpPr>
            <p:spPr bwMode="auto">
              <a:xfrm>
                <a:off x="418" y="549"/>
                <a:ext cx="4993" cy="3253"/>
              </a:xfrm>
              <a:custGeom>
                <a:avLst/>
                <a:gdLst>
                  <a:gd name="T0" fmla="*/ 968 w 4993"/>
                  <a:gd name="T1" fmla="*/ 2686 h 3253"/>
                  <a:gd name="T2" fmla="*/ 766 w 4993"/>
                  <a:gd name="T3" fmla="*/ 3045 h 3253"/>
                  <a:gd name="T4" fmla="*/ 474 w 4993"/>
                  <a:gd name="T5" fmla="*/ 3121 h 3253"/>
                  <a:gd name="T6" fmla="*/ 161 w 4993"/>
                  <a:gd name="T7" fmla="*/ 3067 h 3253"/>
                  <a:gd name="T8" fmla="*/ 182 w 4993"/>
                  <a:gd name="T9" fmla="*/ 2893 h 3253"/>
                  <a:gd name="T10" fmla="*/ 504 w 4993"/>
                  <a:gd name="T11" fmla="*/ 2828 h 3253"/>
                  <a:gd name="T12" fmla="*/ 807 w 4993"/>
                  <a:gd name="T13" fmla="*/ 2708 h 3253"/>
                  <a:gd name="T14" fmla="*/ 958 w 4993"/>
                  <a:gd name="T15" fmla="*/ 2447 h 3253"/>
                  <a:gd name="T16" fmla="*/ 645 w 4993"/>
                  <a:gd name="T17" fmla="*/ 2186 h 3253"/>
                  <a:gd name="T18" fmla="*/ 303 w 4993"/>
                  <a:gd name="T19" fmla="*/ 2001 h 3253"/>
                  <a:gd name="T20" fmla="*/ 444 w 4993"/>
                  <a:gd name="T21" fmla="*/ 2012 h 3253"/>
                  <a:gd name="T22" fmla="*/ 837 w 4993"/>
                  <a:gd name="T23" fmla="*/ 2077 h 3253"/>
                  <a:gd name="T24" fmla="*/ 1190 w 4993"/>
                  <a:gd name="T25" fmla="*/ 2186 h 3253"/>
                  <a:gd name="T26" fmla="*/ 1291 w 4993"/>
                  <a:gd name="T27" fmla="*/ 2230 h 3253"/>
                  <a:gd name="T28" fmla="*/ 1553 w 4993"/>
                  <a:gd name="T29" fmla="*/ 1990 h 3253"/>
                  <a:gd name="T30" fmla="*/ 1896 w 4993"/>
                  <a:gd name="T31" fmla="*/ 1795 h 3253"/>
                  <a:gd name="T32" fmla="*/ 2047 w 4993"/>
                  <a:gd name="T33" fmla="*/ 1468 h 3253"/>
                  <a:gd name="T34" fmla="*/ 2148 w 4993"/>
                  <a:gd name="T35" fmla="*/ 1523 h 3253"/>
                  <a:gd name="T36" fmla="*/ 2350 w 4993"/>
                  <a:gd name="T37" fmla="*/ 1370 h 3253"/>
                  <a:gd name="T38" fmla="*/ 2158 w 4993"/>
                  <a:gd name="T39" fmla="*/ 1088 h 3253"/>
                  <a:gd name="T40" fmla="*/ 2077 w 4993"/>
                  <a:gd name="T41" fmla="*/ 653 h 3253"/>
                  <a:gd name="T42" fmla="*/ 1876 w 4993"/>
                  <a:gd name="T43" fmla="*/ 359 h 3253"/>
                  <a:gd name="T44" fmla="*/ 1674 w 4993"/>
                  <a:gd name="T45" fmla="*/ 65 h 3253"/>
                  <a:gd name="T46" fmla="*/ 1967 w 4993"/>
                  <a:gd name="T47" fmla="*/ 131 h 3253"/>
                  <a:gd name="T48" fmla="*/ 2198 w 4993"/>
                  <a:gd name="T49" fmla="*/ 348 h 3253"/>
                  <a:gd name="T50" fmla="*/ 2188 w 4993"/>
                  <a:gd name="T51" fmla="*/ 674 h 3253"/>
                  <a:gd name="T52" fmla="*/ 2309 w 4993"/>
                  <a:gd name="T53" fmla="*/ 914 h 3253"/>
                  <a:gd name="T54" fmla="*/ 2562 w 4993"/>
                  <a:gd name="T55" fmla="*/ 707 h 3253"/>
                  <a:gd name="T56" fmla="*/ 2400 w 4993"/>
                  <a:gd name="T57" fmla="*/ 326 h 3253"/>
                  <a:gd name="T58" fmla="*/ 2794 w 4993"/>
                  <a:gd name="T59" fmla="*/ 163 h 3253"/>
                  <a:gd name="T60" fmla="*/ 3207 w 4993"/>
                  <a:gd name="T61" fmla="*/ 196 h 3253"/>
                  <a:gd name="T62" fmla="*/ 3247 w 4993"/>
                  <a:gd name="T63" fmla="*/ 555 h 3253"/>
                  <a:gd name="T64" fmla="*/ 3086 w 4993"/>
                  <a:gd name="T65" fmla="*/ 783 h 3253"/>
                  <a:gd name="T66" fmla="*/ 2783 w 4993"/>
                  <a:gd name="T67" fmla="*/ 881 h 3253"/>
                  <a:gd name="T68" fmla="*/ 3096 w 4993"/>
                  <a:gd name="T69" fmla="*/ 1055 h 3253"/>
                  <a:gd name="T70" fmla="*/ 3499 w 4993"/>
                  <a:gd name="T71" fmla="*/ 1033 h 3253"/>
                  <a:gd name="T72" fmla="*/ 3741 w 4993"/>
                  <a:gd name="T73" fmla="*/ 1283 h 3253"/>
                  <a:gd name="T74" fmla="*/ 3661 w 4993"/>
                  <a:gd name="T75" fmla="*/ 1664 h 3253"/>
                  <a:gd name="T76" fmla="*/ 3873 w 4993"/>
                  <a:gd name="T77" fmla="*/ 1903 h 3253"/>
                  <a:gd name="T78" fmla="*/ 4175 w 4993"/>
                  <a:gd name="T79" fmla="*/ 1784 h 3253"/>
                  <a:gd name="T80" fmla="*/ 4468 w 4993"/>
                  <a:gd name="T81" fmla="*/ 1631 h 3253"/>
                  <a:gd name="T82" fmla="*/ 4720 w 4993"/>
                  <a:gd name="T83" fmla="*/ 1392 h 3253"/>
                  <a:gd name="T84" fmla="*/ 4992 w 4993"/>
                  <a:gd name="T85" fmla="*/ 1490 h 3253"/>
                  <a:gd name="T86" fmla="*/ 4730 w 4993"/>
                  <a:gd name="T87" fmla="*/ 1762 h 3253"/>
                  <a:gd name="T88" fmla="*/ 4518 w 4993"/>
                  <a:gd name="T89" fmla="*/ 2132 h 3253"/>
                  <a:gd name="T90" fmla="*/ 4266 w 4993"/>
                  <a:gd name="T91" fmla="*/ 2491 h 3253"/>
                  <a:gd name="T92" fmla="*/ 3812 w 4993"/>
                  <a:gd name="T93" fmla="*/ 2469 h 3253"/>
                  <a:gd name="T94" fmla="*/ 3560 w 4993"/>
                  <a:gd name="T95" fmla="*/ 2317 h 3253"/>
                  <a:gd name="T96" fmla="*/ 3550 w 4993"/>
                  <a:gd name="T97" fmla="*/ 1849 h 3253"/>
                  <a:gd name="T98" fmla="*/ 3348 w 4993"/>
                  <a:gd name="T99" fmla="*/ 1566 h 3253"/>
                  <a:gd name="T100" fmla="*/ 3005 w 4993"/>
                  <a:gd name="T101" fmla="*/ 1773 h 3253"/>
                  <a:gd name="T102" fmla="*/ 2824 w 4993"/>
                  <a:gd name="T103" fmla="*/ 1566 h 3253"/>
                  <a:gd name="T104" fmla="*/ 2582 w 4993"/>
                  <a:gd name="T105" fmla="*/ 1294 h 3253"/>
                  <a:gd name="T106" fmla="*/ 2279 w 4993"/>
                  <a:gd name="T107" fmla="*/ 1577 h 3253"/>
                  <a:gd name="T108" fmla="*/ 2158 w 4993"/>
                  <a:gd name="T109" fmla="*/ 2001 h 3253"/>
                  <a:gd name="T110" fmla="*/ 1896 w 4993"/>
                  <a:gd name="T111" fmla="*/ 2328 h 3253"/>
                  <a:gd name="T112" fmla="*/ 1755 w 4993"/>
                  <a:gd name="T113" fmla="*/ 2643 h 3253"/>
                  <a:gd name="T114" fmla="*/ 1392 w 4993"/>
                  <a:gd name="T115" fmla="*/ 2436 h 3253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0" t="0" r="r" b="b"/>
                <a:pathLst>
                  <a:path w="4993" h="3253">
                    <a:moveTo>
                      <a:pt x="1240" y="2415"/>
                    </a:moveTo>
                    <a:lnTo>
                      <a:pt x="1190" y="2436"/>
                    </a:lnTo>
                    <a:lnTo>
                      <a:pt x="1150" y="2458"/>
                    </a:lnTo>
                    <a:lnTo>
                      <a:pt x="1140" y="2502"/>
                    </a:lnTo>
                    <a:lnTo>
                      <a:pt x="1140" y="2545"/>
                    </a:lnTo>
                    <a:lnTo>
                      <a:pt x="1119" y="2589"/>
                    </a:lnTo>
                    <a:lnTo>
                      <a:pt x="1079" y="2610"/>
                    </a:lnTo>
                    <a:lnTo>
                      <a:pt x="1039" y="2621"/>
                    </a:lnTo>
                    <a:lnTo>
                      <a:pt x="998" y="2643"/>
                    </a:lnTo>
                    <a:lnTo>
                      <a:pt x="968" y="2686"/>
                    </a:lnTo>
                    <a:lnTo>
                      <a:pt x="968" y="2730"/>
                    </a:lnTo>
                    <a:lnTo>
                      <a:pt x="958" y="2784"/>
                    </a:lnTo>
                    <a:lnTo>
                      <a:pt x="958" y="2828"/>
                    </a:lnTo>
                    <a:lnTo>
                      <a:pt x="968" y="2871"/>
                    </a:lnTo>
                    <a:lnTo>
                      <a:pt x="968" y="2915"/>
                    </a:lnTo>
                    <a:lnTo>
                      <a:pt x="938" y="2958"/>
                    </a:lnTo>
                    <a:lnTo>
                      <a:pt x="887" y="2980"/>
                    </a:lnTo>
                    <a:lnTo>
                      <a:pt x="847" y="3013"/>
                    </a:lnTo>
                    <a:lnTo>
                      <a:pt x="807" y="3045"/>
                    </a:lnTo>
                    <a:lnTo>
                      <a:pt x="766" y="3045"/>
                    </a:lnTo>
                    <a:lnTo>
                      <a:pt x="716" y="3045"/>
                    </a:lnTo>
                    <a:lnTo>
                      <a:pt x="676" y="3056"/>
                    </a:lnTo>
                    <a:lnTo>
                      <a:pt x="666" y="3100"/>
                    </a:lnTo>
                    <a:lnTo>
                      <a:pt x="666" y="3154"/>
                    </a:lnTo>
                    <a:lnTo>
                      <a:pt x="645" y="3198"/>
                    </a:lnTo>
                    <a:lnTo>
                      <a:pt x="595" y="3241"/>
                    </a:lnTo>
                    <a:lnTo>
                      <a:pt x="555" y="3252"/>
                    </a:lnTo>
                    <a:lnTo>
                      <a:pt x="524" y="3208"/>
                    </a:lnTo>
                    <a:lnTo>
                      <a:pt x="504" y="3165"/>
                    </a:lnTo>
                    <a:lnTo>
                      <a:pt x="474" y="3121"/>
                    </a:lnTo>
                    <a:lnTo>
                      <a:pt x="484" y="3078"/>
                    </a:lnTo>
                    <a:lnTo>
                      <a:pt x="484" y="3034"/>
                    </a:lnTo>
                    <a:lnTo>
                      <a:pt x="444" y="3013"/>
                    </a:lnTo>
                    <a:lnTo>
                      <a:pt x="403" y="3013"/>
                    </a:lnTo>
                    <a:lnTo>
                      <a:pt x="363" y="3024"/>
                    </a:lnTo>
                    <a:lnTo>
                      <a:pt x="323" y="3045"/>
                    </a:lnTo>
                    <a:lnTo>
                      <a:pt x="282" y="3067"/>
                    </a:lnTo>
                    <a:lnTo>
                      <a:pt x="242" y="3078"/>
                    </a:lnTo>
                    <a:lnTo>
                      <a:pt x="202" y="3067"/>
                    </a:lnTo>
                    <a:lnTo>
                      <a:pt x="161" y="3067"/>
                    </a:lnTo>
                    <a:lnTo>
                      <a:pt x="121" y="3024"/>
                    </a:lnTo>
                    <a:lnTo>
                      <a:pt x="121" y="2980"/>
                    </a:lnTo>
                    <a:lnTo>
                      <a:pt x="91" y="2937"/>
                    </a:lnTo>
                    <a:lnTo>
                      <a:pt x="40" y="2915"/>
                    </a:lnTo>
                    <a:lnTo>
                      <a:pt x="0" y="2860"/>
                    </a:lnTo>
                    <a:lnTo>
                      <a:pt x="30" y="2817"/>
                    </a:lnTo>
                    <a:lnTo>
                      <a:pt x="71" y="2828"/>
                    </a:lnTo>
                    <a:lnTo>
                      <a:pt x="91" y="2871"/>
                    </a:lnTo>
                    <a:lnTo>
                      <a:pt x="141" y="2893"/>
                    </a:lnTo>
                    <a:lnTo>
                      <a:pt x="182" y="2893"/>
                    </a:lnTo>
                    <a:lnTo>
                      <a:pt x="202" y="2937"/>
                    </a:lnTo>
                    <a:lnTo>
                      <a:pt x="252" y="2969"/>
                    </a:lnTo>
                    <a:lnTo>
                      <a:pt x="292" y="2937"/>
                    </a:lnTo>
                    <a:lnTo>
                      <a:pt x="303" y="2893"/>
                    </a:lnTo>
                    <a:lnTo>
                      <a:pt x="303" y="2850"/>
                    </a:lnTo>
                    <a:lnTo>
                      <a:pt x="343" y="2839"/>
                    </a:lnTo>
                    <a:lnTo>
                      <a:pt x="383" y="2860"/>
                    </a:lnTo>
                    <a:lnTo>
                      <a:pt x="424" y="2828"/>
                    </a:lnTo>
                    <a:lnTo>
                      <a:pt x="464" y="2795"/>
                    </a:lnTo>
                    <a:lnTo>
                      <a:pt x="504" y="2828"/>
                    </a:lnTo>
                    <a:lnTo>
                      <a:pt x="555" y="2860"/>
                    </a:lnTo>
                    <a:lnTo>
                      <a:pt x="595" y="2871"/>
                    </a:lnTo>
                    <a:lnTo>
                      <a:pt x="645" y="2882"/>
                    </a:lnTo>
                    <a:lnTo>
                      <a:pt x="656" y="2839"/>
                    </a:lnTo>
                    <a:lnTo>
                      <a:pt x="645" y="2795"/>
                    </a:lnTo>
                    <a:lnTo>
                      <a:pt x="686" y="2773"/>
                    </a:lnTo>
                    <a:lnTo>
                      <a:pt x="686" y="2730"/>
                    </a:lnTo>
                    <a:lnTo>
                      <a:pt x="726" y="2708"/>
                    </a:lnTo>
                    <a:lnTo>
                      <a:pt x="766" y="2708"/>
                    </a:lnTo>
                    <a:lnTo>
                      <a:pt x="807" y="2708"/>
                    </a:lnTo>
                    <a:lnTo>
                      <a:pt x="847" y="2686"/>
                    </a:lnTo>
                    <a:lnTo>
                      <a:pt x="887" y="2665"/>
                    </a:lnTo>
                    <a:lnTo>
                      <a:pt x="918" y="2621"/>
                    </a:lnTo>
                    <a:lnTo>
                      <a:pt x="958" y="2599"/>
                    </a:lnTo>
                    <a:lnTo>
                      <a:pt x="998" y="2599"/>
                    </a:lnTo>
                    <a:lnTo>
                      <a:pt x="1019" y="2556"/>
                    </a:lnTo>
                    <a:lnTo>
                      <a:pt x="1049" y="2512"/>
                    </a:lnTo>
                    <a:lnTo>
                      <a:pt x="1039" y="2469"/>
                    </a:lnTo>
                    <a:lnTo>
                      <a:pt x="998" y="2447"/>
                    </a:lnTo>
                    <a:lnTo>
                      <a:pt x="958" y="2447"/>
                    </a:lnTo>
                    <a:lnTo>
                      <a:pt x="918" y="2425"/>
                    </a:lnTo>
                    <a:lnTo>
                      <a:pt x="877" y="2404"/>
                    </a:lnTo>
                    <a:lnTo>
                      <a:pt x="837" y="2415"/>
                    </a:lnTo>
                    <a:lnTo>
                      <a:pt x="797" y="2404"/>
                    </a:lnTo>
                    <a:lnTo>
                      <a:pt x="777" y="2360"/>
                    </a:lnTo>
                    <a:lnTo>
                      <a:pt x="797" y="2317"/>
                    </a:lnTo>
                    <a:lnTo>
                      <a:pt x="807" y="2273"/>
                    </a:lnTo>
                    <a:lnTo>
                      <a:pt x="716" y="2241"/>
                    </a:lnTo>
                    <a:lnTo>
                      <a:pt x="676" y="2230"/>
                    </a:lnTo>
                    <a:lnTo>
                      <a:pt x="645" y="2186"/>
                    </a:lnTo>
                    <a:lnTo>
                      <a:pt x="605" y="2164"/>
                    </a:lnTo>
                    <a:lnTo>
                      <a:pt x="565" y="2153"/>
                    </a:lnTo>
                    <a:lnTo>
                      <a:pt x="524" y="2132"/>
                    </a:lnTo>
                    <a:lnTo>
                      <a:pt x="484" y="2110"/>
                    </a:lnTo>
                    <a:lnTo>
                      <a:pt x="444" y="2110"/>
                    </a:lnTo>
                    <a:lnTo>
                      <a:pt x="403" y="2099"/>
                    </a:lnTo>
                    <a:lnTo>
                      <a:pt x="363" y="2099"/>
                    </a:lnTo>
                    <a:lnTo>
                      <a:pt x="343" y="2056"/>
                    </a:lnTo>
                    <a:lnTo>
                      <a:pt x="343" y="2012"/>
                    </a:lnTo>
                    <a:lnTo>
                      <a:pt x="303" y="2001"/>
                    </a:lnTo>
                    <a:lnTo>
                      <a:pt x="282" y="1958"/>
                    </a:lnTo>
                    <a:lnTo>
                      <a:pt x="242" y="1914"/>
                    </a:lnTo>
                    <a:lnTo>
                      <a:pt x="222" y="1871"/>
                    </a:lnTo>
                    <a:lnTo>
                      <a:pt x="242" y="1827"/>
                    </a:lnTo>
                    <a:lnTo>
                      <a:pt x="282" y="1827"/>
                    </a:lnTo>
                    <a:lnTo>
                      <a:pt x="313" y="1871"/>
                    </a:lnTo>
                    <a:lnTo>
                      <a:pt x="353" y="1903"/>
                    </a:lnTo>
                    <a:lnTo>
                      <a:pt x="393" y="1925"/>
                    </a:lnTo>
                    <a:lnTo>
                      <a:pt x="403" y="1969"/>
                    </a:lnTo>
                    <a:lnTo>
                      <a:pt x="444" y="2012"/>
                    </a:lnTo>
                    <a:lnTo>
                      <a:pt x="484" y="2023"/>
                    </a:lnTo>
                    <a:lnTo>
                      <a:pt x="524" y="2066"/>
                    </a:lnTo>
                    <a:lnTo>
                      <a:pt x="555" y="2110"/>
                    </a:lnTo>
                    <a:lnTo>
                      <a:pt x="595" y="2121"/>
                    </a:lnTo>
                    <a:lnTo>
                      <a:pt x="635" y="2121"/>
                    </a:lnTo>
                    <a:lnTo>
                      <a:pt x="676" y="2121"/>
                    </a:lnTo>
                    <a:lnTo>
                      <a:pt x="716" y="2099"/>
                    </a:lnTo>
                    <a:lnTo>
                      <a:pt x="756" y="2066"/>
                    </a:lnTo>
                    <a:lnTo>
                      <a:pt x="797" y="2056"/>
                    </a:lnTo>
                    <a:lnTo>
                      <a:pt x="837" y="2077"/>
                    </a:lnTo>
                    <a:lnTo>
                      <a:pt x="877" y="2110"/>
                    </a:lnTo>
                    <a:lnTo>
                      <a:pt x="918" y="2110"/>
                    </a:lnTo>
                    <a:lnTo>
                      <a:pt x="958" y="2110"/>
                    </a:lnTo>
                    <a:lnTo>
                      <a:pt x="998" y="2121"/>
                    </a:lnTo>
                    <a:lnTo>
                      <a:pt x="1029" y="2164"/>
                    </a:lnTo>
                    <a:lnTo>
                      <a:pt x="1069" y="2164"/>
                    </a:lnTo>
                    <a:lnTo>
                      <a:pt x="1109" y="2153"/>
                    </a:lnTo>
                    <a:lnTo>
                      <a:pt x="1150" y="2143"/>
                    </a:lnTo>
                    <a:lnTo>
                      <a:pt x="1190" y="2143"/>
                    </a:lnTo>
                    <a:lnTo>
                      <a:pt x="1190" y="2186"/>
                    </a:lnTo>
                    <a:lnTo>
                      <a:pt x="1180" y="2230"/>
                    </a:lnTo>
                    <a:lnTo>
                      <a:pt x="1170" y="2273"/>
                    </a:lnTo>
                    <a:lnTo>
                      <a:pt x="1180" y="2317"/>
                    </a:lnTo>
                    <a:lnTo>
                      <a:pt x="1220" y="2349"/>
                    </a:lnTo>
                    <a:lnTo>
                      <a:pt x="1261" y="2393"/>
                    </a:lnTo>
                    <a:lnTo>
                      <a:pt x="1301" y="2404"/>
                    </a:lnTo>
                    <a:lnTo>
                      <a:pt x="1321" y="2360"/>
                    </a:lnTo>
                    <a:lnTo>
                      <a:pt x="1321" y="2317"/>
                    </a:lnTo>
                    <a:lnTo>
                      <a:pt x="1301" y="2273"/>
                    </a:lnTo>
                    <a:lnTo>
                      <a:pt x="1291" y="2230"/>
                    </a:lnTo>
                    <a:lnTo>
                      <a:pt x="1321" y="2186"/>
                    </a:lnTo>
                    <a:lnTo>
                      <a:pt x="1361" y="2164"/>
                    </a:lnTo>
                    <a:lnTo>
                      <a:pt x="1402" y="2164"/>
                    </a:lnTo>
                    <a:lnTo>
                      <a:pt x="1402" y="2121"/>
                    </a:lnTo>
                    <a:lnTo>
                      <a:pt x="1392" y="2077"/>
                    </a:lnTo>
                    <a:lnTo>
                      <a:pt x="1442" y="2066"/>
                    </a:lnTo>
                    <a:lnTo>
                      <a:pt x="1482" y="2066"/>
                    </a:lnTo>
                    <a:lnTo>
                      <a:pt x="1523" y="2077"/>
                    </a:lnTo>
                    <a:lnTo>
                      <a:pt x="1553" y="2034"/>
                    </a:lnTo>
                    <a:lnTo>
                      <a:pt x="1553" y="1990"/>
                    </a:lnTo>
                    <a:lnTo>
                      <a:pt x="1553" y="1947"/>
                    </a:lnTo>
                    <a:lnTo>
                      <a:pt x="1593" y="1914"/>
                    </a:lnTo>
                    <a:lnTo>
                      <a:pt x="1644" y="1914"/>
                    </a:lnTo>
                    <a:lnTo>
                      <a:pt x="1694" y="1903"/>
                    </a:lnTo>
                    <a:lnTo>
                      <a:pt x="1745" y="1903"/>
                    </a:lnTo>
                    <a:lnTo>
                      <a:pt x="1785" y="1903"/>
                    </a:lnTo>
                    <a:lnTo>
                      <a:pt x="1825" y="1882"/>
                    </a:lnTo>
                    <a:lnTo>
                      <a:pt x="1866" y="1882"/>
                    </a:lnTo>
                    <a:lnTo>
                      <a:pt x="1896" y="1838"/>
                    </a:lnTo>
                    <a:lnTo>
                      <a:pt x="1896" y="1795"/>
                    </a:lnTo>
                    <a:lnTo>
                      <a:pt x="1886" y="1751"/>
                    </a:lnTo>
                    <a:lnTo>
                      <a:pt x="1886" y="1708"/>
                    </a:lnTo>
                    <a:lnTo>
                      <a:pt x="1896" y="1664"/>
                    </a:lnTo>
                    <a:lnTo>
                      <a:pt x="1886" y="1621"/>
                    </a:lnTo>
                    <a:lnTo>
                      <a:pt x="1886" y="1577"/>
                    </a:lnTo>
                    <a:lnTo>
                      <a:pt x="1926" y="1555"/>
                    </a:lnTo>
                    <a:lnTo>
                      <a:pt x="1977" y="1555"/>
                    </a:lnTo>
                    <a:lnTo>
                      <a:pt x="2017" y="1555"/>
                    </a:lnTo>
                    <a:lnTo>
                      <a:pt x="2017" y="1512"/>
                    </a:lnTo>
                    <a:lnTo>
                      <a:pt x="2047" y="1468"/>
                    </a:lnTo>
                    <a:lnTo>
                      <a:pt x="2098" y="1436"/>
                    </a:lnTo>
                    <a:lnTo>
                      <a:pt x="2108" y="1392"/>
                    </a:lnTo>
                    <a:lnTo>
                      <a:pt x="2108" y="1349"/>
                    </a:lnTo>
                    <a:lnTo>
                      <a:pt x="2148" y="1316"/>
                    </a:lnTo>
                    <a:lnTo>
                      <a:pt x="2188" y="1305"/>
                    </a:lnTo>
                    <a:lnTo>
                      <a:pt x="2178" y="1349"/>
                    </a:lnTo>
                    <a:lnTo>
                      <a:pt x="2168" y="1392"/>
                    </a:lnTo>
                    <a:lnTo>
                      <a:pt x="2148" y="1436"/>
                    </a:lnTo>
                    <a:lnTo>
                      <a:pt x="2148" y="1479"/>
                    </a:lnTo>
                    <a:lnTo>
                      <a:pt x="2148" y="1523"/>
                    </a:lnTo>
                    <a:lnTo>
                      <a:pt x="2138" y="1566"/>
                    </a:lnTo>
                    <a:lnTo>
                      <a:pt x="2178" y="1555"/>
                    </a:lnTo>
                    <a:lnTo>
                      <a:pt x="2209" y="1512"/>
                    </a:lnTo>
                    <a:lnTo>
                      <a:pt x="2249" y="1544"/>
                    </a:lnTo>
                    <a:lnTo>
                      <a:pt x="2289" y="1566"/>
                    </a:lnTo>
                    <a:lnTo>
                      <a:pt x="2299" y="1523"/>
                    </a:lnTo>
                    <a:lnTo>
                      <a:pt x="2340" y="1501"/>
                    </a:lnTo>
                    <a:lnTo>
                      <a:pt x="2360" y="1457"/>
                    </a:lnTo>
                    <a:lnTo>
                      <a:pt x="2350" y="1414"/>
                    </a:lnTo>
                    <a:lnTo>
                      <a:pt x="2350" y="1370"/>
                    </a:lnTo>
                    <a:lnTo>
                      <a:pt x="2309" y="1360"/>
                    </a:lnTo>
                    <a:lnTo>
                      <a:pt x="2279" y="1316"/>
                    </a:lnTo>
                    <a:lnTo>
                      <a:pt x="2279" y="1262"/>
                    </a:lnTo>
                    <a:lnTo>
                      <a:pt x="2279" y="1218"/>
                    </a:lnTo>
                    <a:lnTo>
                      <a:pt x="2289" y="1175"/>
                    </a:lnTo>
                    <a:lnTo>
                      <a:pt x="2289" y="1131"/>
                    </a:lnTo>
                    <a:lnTo>
                      <a:pt x="2279" y="1088"/>
                    </a:lnTo>
                    <a:lnTo>
                      <a:pt x="2239" y="1077"/>
                    </a:lnTo>
                    <a:lnTo>
                      <a:pt x="2198" y="1099"/>
                    </a:lnTo>
                    <a:lnTo>
                      <a:pt x="2158" y="1088"/>
                    </a:lnTo>
                    <a:lnTo>
                      <a:pt x="2118" y="1044"/>
                    </a:lnTo>
                    <a:lnTo>
                      <a:pt x="2098" y="1001"/>
                    </a:lnTo>
                    <a:lnTo>
                      <a:pt x="2108" y="957"/>
                    </a:lnTo>
                    <a:lnTo>
                      <a:pt x="2098" y="914"/>
                    </a:lnTo>
                    <a:lnTo>
                      <a:pt x="2077" y="870"/>
                    </a:lnTo>
                    <a:lnTo>
                      <a:pt x="2067" y="827"/>
                    </a:lnTo>
                    <a:lnTo>
                      <a:pt x="2077" y="783"/>
                    </a:lnTo>
                    <a:lnTo>
                      <a:pt x="2077" y="740"/>
                    </a:lnTo>
                    <a:lnTo>
                      <a:pt x="2077" y="696"/>
                    </a:lnTo>
                    <a:lnTo>
                      <a:pt x="2077" y="653"/>
                    </a:lnTo>
                    <a:lnTo>
                      <a:pt x="2108" y="609"/>
                    </a:lnTo>
                    <a:lnTo>
                      <a:pt x="2128" y="566"/>
                    </a:lnTo>
                    <a:lnTo>
                      <a:pt x="2128" y="522"/>
                    </a:lnTo>
                    <a:lnTo>
                      <a:pt x="2108" y="479"/>
                    </a:lnTo>
                    <a:lnTo>
                      <a:pt x="2067" y="457"/>
                    </a:lnTo>
                    <a:lnTo>
                      <a:pt x="2027" y="424"/>
                    </a:lnTo>
                    <a:lnTo>
                      <a:pt x="1987" y="402"/>
                    </a:lnTo>
                    <a:lnTo>
                      <a:pt x="1946" y="402"/>
                    </a:lnTo>
                    <a:lnTo>
                      <a:pt x="1906" y="402"/>
                    </a:lnTo>
                    <a:lnTo>
                      <a:pt x="1876" y="359"/>
                    </a:lnTo>
                    <a:lnTo>
                      <a:pt x="1906" y="315"/>
                    </a:lnTo>
                    <a:lnTo>
                      <a:pt x="1896" y="272"/>
                    </a:lnTo>
                    <a:lnTo>
                      <a:pt x="1906" y="228"/>
                    </a:lnTo>
                    <a:lnTo>
                      <a:pt x="1926" y="185"/>
                    </a:lnTo>
                    <a:lnTo>
                      <a:pt x="1876" y="174"/>
                    </a:lnTo>
                    <a:lnTo>
                      <a:pt x="1835" y="174"/>
                    </a:lnTo>
                    <a:lnTo>
                      <a:pt x="1785" y="163"/>
                    </a:lnTo>
                    <a:lnTo>
                      <a:pt x="1755" y="120"/>
                    </a:lnTo>
                    <a:lnTo>
                      <a:pt x="1714" y="76"/>
                    </a:lnTo>
                    <a:lnTo>
                      <a:pt x="1674" y="65"/>
                    </a:lnTo>
                    <a:lnTo>
                      <a:pt x="1634" y="54"/>
                    </a:lnTo>
                    <a:lnTo>
                      <a:pt x="1644" y="11"/>
                    </a:lnTo>
                    <a:lnTo>
                      <a:pt x="1684" y="0"/>
                    </a:lnTo>
                    <a:lnTo>
                      <a:pt x="1735" y="0"/>
                    </a:lnTo>
                    <a:lnTo>
                      <a:pt x="1755" y="44"/>
                    </a:lnTo>
                    <a:lnTo>
                      <a:pt x="1805" y="65"/>
                    </a:lnTo>
                    <a:lnTo>
                      <a:pt x="1846" y="65"/>
                    </a:lnTo>
                    <a:lnTo>
                      <a:pt x="1886" y="76"/>
                    </a:lnTo>
                    <a:lnTo>
                      <a:pt x="1936" y="87"/>
                    </a:lnTo>
                    <a:lnTo>
                      <a:pt x="1967" y="131"/>
                    </a:lnTo>
                    <a:lnTo>
                      <a:pt x="1967" y="174"/>
                    </a:lnTo>
                    <a:lnTo>
                      <a:pt x="2007" y="185"/>
                    </a:lnTo>
                    <a:lnTo>
                      <a:pt x="2037" y="228"/>
                    </a:lnTo>
                    <a:lnTo>
                      <a:pt x="2077" y="228"/>
                    </a:lnTo>
                    <a:lnTo>
                      <a:pt x="2128" y="207"/>
                    </a:lnTo>
                    <a:lnTo>
                      <a:pt x="2178" y="196"/>
                    </a:lnTo>
                    <a:lnTo>
                      <a:pt x="2219" y="218"/>
                    </a:lnTo>
                    <a:lnTo>
                      <a:pt x="2219" y="261"/>
                    </a:lnTo>
                    <a:lnTo>
                      <a:pt x="2198" y="305"/>
                    </a:lnTo>
                    <a:lnTo>
                      <a:pt x="2198" y="348"/>
                    </a:lnTo>
                    <a:lnTo>
                      <a:pt x="2229" y="392"/>
                    </a:lnTo>
                    <a:lnTo>
                      <a:pt x="2269" y="392"/>
                    </a:lnTo>
                    <a:lnTo>
                      <a:pt x="2309" y="402"/>
                    </a:lnTo>
                    <a:lnTo>
                      <a:pt x="2350" y="446"/>
                    </a:lnTo>
                    <a:lnTo>
                      <a:pt x="2299" y="489"/>
                    </a:lnTo>
                    <a:lnTo>
                      <a:pt x="2259" y="500"/>
                    </a:lnTo>
                    <a:lnTo>
                      <a:pt x="2239" y="544"/>
                    </a:lnTo>
                    <a:lnTo>
                      <a:pt x="2239" y="587"/>
                    </a:lnTo>
                    <a:lnTo>
                      <a:pt x="2219" y="631"/>
                    </a:lnTo>
                    <a:lnTo>
                      <a:pt x="2188" y="674"/>
                    </a:lnTo>
                    <a:lnTo>
                      <a:pt x="2148" y="696"/>
                    </a:lnTo>
                    <a:lnTo>
                      <a:pt x="2108" y="718"/>
                    </a:lnTo>
                    <a:lnTo>
                      <a:pt x="2098" y="761"/>
                    </a:lnTo>
                    <a:lnTo>
                      <a:pt x="2098" y="805"/>
                    </a:lnTo>
                    <a:lnTo>
                      <a:pt x="2108" y="848"/>
                    </a:lnTo>
                    <a:lnTo>
                      <a:pt x="2148" y="859"/>
                    </a:lnTo>
                    <a:lnTo>
                      <a:pt x="2188" y="859"/>
                    </a:lnTo>
                    <a:lnTo>
                      <a:pt x="2229" y="848"/>
                    </a:lnTo>
                    <a:lnTo>
                      <a:pt x="2269" y="881"/>
                    </a:lnTo>
                    <a:lnTo>
                      <a:pt x="2309" y="914"/>
                    </a:lnTo>
                    <a:lnTo>
                      <a:pt x="2350" y="892"/>
                    </a:lnTo>
                    <a:lnTo>
                      <a:pt x="2360" y="848"/>
                    </a:lnTo>
                    <a:lnTo>
                      <a:pt x="2360" y="805"/>
                    </a:lnTo>
                    <a:lnTo>
                      <a:pt x="2360" y="761"/>
                    </a:lnTo>
                    <a:lnTo>
                      <a:pt x="2360" y="718"/>
                    </a:lnTo>
                    <a:lnTo>
                      <a:pt x="2400" y="707"/>
                    </a:lnTo>
                    <a:lnTo>
                      <a:pt x="2441" y="718"/>
                    </a:lnTo>
                    <a:lnTo>
                      <a:pt x="2481" y="740"/>
                    </a:lnTo>
                    <a:lnTo>
                      <a:pt x="2521" y="750"/>
                    </a:lnTo>
                    <a:lnTo>
                      <a:pt x="2562" y="707"/>
                    </a:lnTo>
                    <a:lnTo>
                      <a:pt x="2572" y="663"/>
                    </a:lnTo>
                    <a:lnTo>
                      <a:pt x="2572" y="620"/>
                    </a:lnTo>
                    <a:lnTo>
                      <a:pt x="2531" y="587"/>
                    </a:lnTo>
                    <a:lnTo>
                      <a:pt x="2491" y="587"/>
                    </a:lnTo>
                    <a:lnTo>
                      <a:pt x="2451" y="566"/>
                    </a:lnTo>
                    <a:lnTo>
                      <a:pt x="2430" y="522"/>
                    </a:lnTo>
                    <a:lnTo>
                      <a:pt x="2430" y="479"/>
                    </a:lnTo>
                    <a:lnTo>
                      <a:pt x="2430" y="424"/>
                    </a:lnTo>
                    <a:lnTo>
                      <a:pt x="2410" y="370"/>
                    </a:lnTo>
                    <a:lnTo>
                      <a:pt x="2400" y="326"/>
                    </a:lnTo>
                    <a:lnTo>
                      <a:pt x="2441" y="305"/>
                    </a:lnTo>
                    <a:lnTo>
                      <a:pt x="2481" y="305"/>
                    </a:lnTo>
                    <a:lnTo>
                      <a:pt x="2521" y="305"/>
                    </a:lnTo>
                    <a:lnTo>
                      <a:pt x="2562" y="305"/>
                    </a:lnTo>
                    <a:lnTo>
                      <a:pt x="2602" y="315"/>
                    </a:lnTo>
                    <a:lnTo>
                      <a:pt x="2642" y="272"/>
                    </a:lnTo>
                    <a:lnTo>
                      <a:pt x="2672" y="228"/>
                    </a:lnTo>
                    <a:lnTo>
                      <a:pt x="2713" y="207"/>
                    </a:lnTo>
                    <a:lnTo>
                      <a:pt x="2753" y="196"/>
                    </a:lnTo>
                    <a:lnTo>
                      <a:pt x="2794" y="163"/>
                    </a:lnTo>
                    <a:lnTo>
                      <a:pt x="2834" y="141"/>
                    </a:lnTo>
                    <a:lnTo>
                      <a:pt x="2874" y="163"/>
                    </a:lnTo>
                    <a:lnTo>
                      <a:pt x="2915" y="196"/>
                    </a:lnTo>
                    <a:lnTo>
                      <a:pt x="2955" y="185"/>
                    </a:lnTo>
                    <a:lnTo>
                      <a:pt x="2995" y="174"/>
                    </a:lnTo>
                    <a:lnTo>
                      <a:pt x="3036" y="163"/>
                    </a:lnTo>
                    <a:lnTo>
                      <a:pt x="3076" y="196"/>
                    </a:lnTo>
                    <a:lnTo>
                      <a:pt x="3116" y="218"/>
                    </a:lnTo>
                    <a:lnTo>
                      <a:pt x="3167" y="207"/>
                    </a:lnTo>
                    <a:lnTo>
                      <a:pt x="3207" y="196"/>
                    </a:lnTo>
                    <a:lnTo>
                      <a:pt x="3247" y="218"/>
                    </a:lnTo>
                    <a:lnTo>
                      <a:pt x="3267" y="261"/>
                    </a:lnTo>
                    <a:lnTo>
                      <a:pt x="3267" y="305"/>
                    </a:lnTo>
                    <a:lnTo>
                      <a:pt x="3257" y="348"/>
                    </a:lnTo>
                    <a:lnTo>
                      <a:pt x="3227" y="392"/>
                    </a:lnTo>
                    <a:lnTo>
                      <a:pt x="3207" y="435"/>
                    </a:lnTo>
                    <a:lnTo>
                      <a:pt x="3197" y="479"/>
                    </a:lnTo>
                    <a:lnTo>
                      <a:pt x="3157" y="511"/>
                    </a:lnTo>
                    <a:lnTo>
                      <a:pt x="3207" y="544"/>
                    </a:lnTo>
                    <a:lnTo>
                      <a:pt x="3247" y="555"/>
                    </a:lnTo>
                    <a:lnTo>
                      <a:pt x="3288" y="566"/>
                    </a:lnTo>
                    <a:lnTo>
                      <a:pt x="3318" y="609"/>
                    </a:lnTo>
                    <a:lnTo>
                      <a:pt x="3348" y="653"/>
                    </a:lnTo>
                    <a:lnTo>
                      <a:pt x="3308" y="674"/>
                    </a:lnTo>
                    <a:lnTo>
                      <a:pt x="3267" y="674"/>
                    </a:lnTo>
                    <a:lnTo>
                      <a:pt x="3227" y="674"/>
                    </a:lnTo>
                    <a:lnTo>
                      <a:pt x="3187" y="707"/>
                    </a:lnTo>
                    <a:lnTo>
                      <a:pt x="3177" y="750"/>
                    </a:lnTo>
                    <a:lnTo>
                      <a:pt x="3136" y="783"/>
                    </a:lnTo>
                    <a:lnTo>
                      <a:pt x="3086" y="783"/>
                    </a:lnTo>
                    <a:lnTo>
                      <a:pt x="3046" y="783"/>
                    </a:lnTo>
                    <a:lnTo>
                      <a:pt x="2995" y="783"/>
                    </a:lnTo>
                    <a:lnTo>
                      <a:pt x="2955" y="783"/>
                    </a:lnTo>
                    <a:lnTo>
                      <a:pt x="2915" y="783"/>
                    </a:lnTo>
                    <a:lnTo>
                      <a:pt x="2864" y="783"/>
                    </a:lnTo>
                    <a:lnTo>
                      <a:pt x="2824" y="783"/>
                    </a:lnTo>
                    <a:lnTo>
                      <a:pt x="2783" y="783"/>
                    </a:lnTo>
                    <a:lnTo>
                      <a:pt x="2743" y="805"/>
                    </a:lnTo>
                    <a:lnTo>
                      <a:pt x="2733" y="848"/>
                    </a:lnTo>
                    <a:lnTo>
                      <a:pt x="2783" y="881"/>
                    </a:lnTo>
                    <a:lnTo>
                      <a:pt x="2824" y="881"/>
                    </a:lnTo>
                    <a:lnTo>
                      <a:pt x="2864" y="870"/>
                    </a:lnTo>
                    <a:lnTo>
                      <a:pt x="2884" y="914"/>
                    </a:lnTo>
                    <a:lnTo>
                      <a:pt x="2894" y="957"/>
                    </a:lnTo>
                    <a:lnTo>
                      <a:pt x="2894" y="1011"/>
                    </a:lnTo>
                    <a:lnTo>
                      <a:pt x="2904" y="1055"/>
                    </a:lnTo>
                    <a:lnTo>
                      <a:pt x="2975" y="1055"/>
                    </a:lnTo>
                    <a:lnTo>
                      <a:pt x="3015" y="1044"/>
                    </a:lnTo>
                    <a:lnTo>
                      <a:pt x="3056" y="1033"/>
                    </a:lnTo>
                    <a:lnTo>
                      <a:pt x="3096" y="1055"/>
                    </a:lnTo>
                    <a:lnTo>
                      <a:pt x="3136" y="1055"/>
                    </a:lnTo>
                    <a:lnTo>
                      <a:pt x="3167" y="1011"/>
                    </a:lnTo>
                    <a:lnTo>
                      <a:pt x="3207" y="990"/>
                    </a:lnTo>
                    <a:lnTo>
                      <a:pt x="3247" y="968"/>
                    </a:lnTo>
                    <a:lnTo>
                      <a:pt x="3288" y="946"/>
                    </a:lnTo>
                    <a:lnTo>
                      <a:pt x="3338" y="957"/>
                    </a:lnTo>
                    <a:lnTo>
                      <a:pt x="3378" y="1001"/>
                    </a:lnTo>
                    <a:lnTo>
                      <a:pt x="3419" y="1033"/>
                    </a:lnTo>
                    <a:lnTo>
                      <a:pt x="3459" y="1033"/>
                    </a:lnTo>
                    <a:lnTo>
                      <a:pt x="3499" y="1033"/>
                    </a:lnTo>
                    <a:lnTo>
                      <a:pt x="3540" y="1011"/>
                    </a:lnTo>
                    <a:lnTo>
                      <a:pt x="3580" y="1001"/>
                    </a:lnTo>
                    <a:lnTo>
                      <a:pt x="3620" y="1001"/>
                    </a:lnTo>
                    <a:lnTo>
                      <a:pt x="3661" y="1011"/>
                    </a:lnTo>
                    <a:lnTo>
                      <a:pt x="3681" y="1066"/>
                    </a:lnTo>
                    <a:lnTo>
                      <a:pt x="3691" y="1109"/>
                    </a:lnTo>
                    <a:lnTo>
                      <a:pt x="3691" y="1153"/>
                    </a:lnTo>
                    <a:lnTo>
                      <a:pt x="3681" y="1196"/>
                    </a:lnTo>
                    <a:lnTo>
                      <a:pt x="3711" y="1240"/>
                    </a:lnTo>
                    <a:lnTo>
                      <a:pt x="3741" y="1283"/>
                    </a:lnTo>
                    <a:lnTo>
                      <a:pt x="3741" y="1327"/>
                    </a:lnTo>
                    <a:lnTo>
                      <a:pt x="3741" y="1381"/>
                    </a:lnTo>
                    <a:lnTo>
                      <a:pt x="3752" y="1425"/>
                    </a:lnTo>
                    <a:lnTo>
                      <a:pt x="3752" y="1468"/>
                    </a:lnTo>
                    <a:lnTo>
                      <a:pt x="3701" y="1490"/>
                    </a:lnTo>
                    <a:lnTo>
                      <a:pt x="3641" y="1501"/>
                    </a:lnTo>
                    <a:lnTo>
                      <a:pt x="3610" y="1544"/>
                    </a:lnTo>
                    <a:lnTo>
                      <a:pt x="3610" y="1588"/>
                    </a:lnTo>
                    <a:lnTo>
                      <a:pt x="3620" y="1631"/>
                    </a:lnTo>
                    <a:lnTo>
                      <a:pt x="3661" y="1664"/>
                    </a:lnTo>
                    <a:lnTo>
                      <a:pt x="3701" y="1686"/>
                    </a:lnTo>
                    <a:lnTo>
                      <a:pt x="3741" y="1675"/>
                    </a:lnTo>
                    <a:lnTo>
                      <a:pt x="3782" y="1653"/>
                    </a:lnTo>
                    <a:lnTo>
                      <a:pt x="3822" y="1664"/>
                    </a:lnTo>
                    <a:lnTo>
                      <a:pt x="3842" y="1708"/>
                    </a:lnTo>
                    <a:lnTo>
                      <a:pt x="3852" y="1751"/>
                    </a:lnTo>
                    <a:lnTo>
                      <a:pt x="3822" y="1795"/>
                    </a:lnTo>
                    <a:lnTo>
                      <a:pt x="3822" y="1838"/>
                    </a:lnTo>
                    <a:lnTo>
                      <a:pt x="3832" y="1892"/>
                    </a:lnTo>
                    <a:lnTo>
                      <a:pt x="3873" y="1903"/>
                    </a:lnTo>
                    <a:lnTo>
                      <a:pt x="3893" y="1947"/>
                    </a:lnTo>
                    <a:lnTo>
                      <a:pt x="3943" y="1969"/>
                    </a:lnTo>
                    <a:lnTo>
                      <a:pt x="3994" y="1969"/>
                    </a:lnTo>
                    <a:lnTo>
                      <a:pt x="4044" y="1958"/>
                    </a:lnTo>
                    <a:lnTo>
                      <a:pt x="4084" y="1958"/>
                    </a:lnTo>
                    <a:lnTo>
                      <a:pt x="4125" y="1958"/>
                    </a:lnTo>
                    <a:lnTo>
                      <a:pt x="4135" y="1914"/>
                    </a:lnTo>
                    <a:lnTo>
                      <a:pt x="4135" y="1871"/>
                    </a:lnTo>
                    <a:lnTo>
                      <a:pt x="4175" y="1827"/>
                    </a:lnTo>
                    <a:lnTo>
                      <a:pt x="4175" y="1784"/>
                    </a:lnTo>
                    <a:lnTo>
                      <a:pt x="4215" y="1751"/>
                    </a:lnTo>
                    <a:lnTo>
                      <a:pt x="4256" y="1718"/>
                    </a:lnTo>
                    <a:lnTo>
                      <a:pt x="4256" y="1675"/>
                    </a:lnTo>
                    <a:lnTo>
                      <a:pt x="4256" y="1631"/>
                    </a:lnTo>
                    <a:lnTo>
                      <a:pt x="4276" y="1588"/>
                    </a:lnTo>
                    <a:lnTo>
                      <a:pt x="4316" y="1566"/>
                    </a:lnTo>
                    <a:lnTo>
                      <a:pt x="4347" y="1621"/>
                    </a:lnTo>
                    <a:lnTo>
                      <a:pt x="4387" y="1653"/>
                    </a:lnTo>
                    <a:lnTo>
                      <a:pt x="4427" y="1642"/>
                    </a:lnTo>
                    <a:lnTo>
                      <a:pt x="4468" y="1631"/>
                    </a:lnTo>
                    <a:lnTo>
                      <a:pt x="4508" y="1642"/>
                    </a:lnTo>
                    <a:lnTo>
                      <a:pt x="4548" y="1664"/>
                    </a:lnTo>
                    <a:lnTo>
                      <a:pt x="4589" y="1631"/>
                    </a:lnTo>
                    <a:lnTo>
                      <a:pt x="4589" y="1588"/>
                    </a:lnTo>
                    <a:lnTo>
                      <a:pt x="4599" y="1544"/>
                    </a:lnTo>
                    <a:lnTo>
                      <a:pt x="4639" y="1523"/>
                    </a:lnTo>
                    <a:lnTo>
                      <a:pt x="4679" y="1523"/>
                    </a:lnTo>
                    <a:lnTo>
                      <a:pt x="4700" y="1479"/>
                    </a:lnTo>
                    <a:lnTo>
                      <a:pt x="4700" y="1436"/>
                    </a:lnTo>
                    <a:lnTo>
                      <a:pt x="4720" y="1392"/>
                    </a:lnTo>
                    <a:lnTo>
                      <a:pt x="4760" y="1360"/>
                    </a:lnTo>
                    <a:lnTo>
                      <a:pt x="4800" y="1349"/>
                    </a:lnTo>
                    <a:lnTo>
                      <a:pt x="4841" y="1349"/>
                    </a:lnTo>
                    <a:lnTo>
                      <a:pt x="4881" y="1316"/>
                    </a:lnTo>
                    <a:lnTo>
                      <a:pt x="4921" y="1305"/>
                    </a:lnTo>
                    <a:lnTo>
                      <a:pt x="4962" y="1305"/>
                    </a:lnTo>
                    <a:lnTo>
                      <a:pt x="4992" y="1360"/>
                    </a:lnTo>
                    <a:lnTo>
                      <a:pt x="4992" y="1403"/>
                    </a:lnTo>
                    <a:lnTo>
                      <a:pt x="4992" y="1447"/>
                    </a:lnTo>
                    <a:lnTo>
                      <a:pt x="4992" y="1490"/>
                    </a:lnTo>
                    <a:lnTo>
                      <a:pt x="4992" y="1534"/>
                    </a:lnTo>
                    <a:lnTo>
                      <a:pt x="4962" y="1577"/>
                    </a:lnTo>
                    <a:lnTo>
                      <a:pt x="4921" y="1566"/>
                    </a:lnTo>
                    <a:lnTo>
                      <a:pt x="4881" y="1544"/>
                    </a:lnTo>
                    <a:lnTo>
                      <a:pt x="4841" y="1555"/>
                    </a:lnTo>
                    <a:lnTo>
                      <a:pt x="4810" y="1599"/>
                    </a:lnTo>
                    <a:lnTo>
                      <a:pt x="4770" y="1631"/>
                    </a:lnTo>
                    <a:lnTo>
                      <a:pt x="4750" y="1675"/>
                    </a:lnTo>
                    <a:lnTo>
                      <a:pt x="4750" y="1718"/>
                    </a:lnTo>
                    <a:lnTo>
                      <a:pt x="4730" y="1762"/>
                    </a:lnTo>
                    <a:lnTo>
                      <a:pt x="4700" y="1805"/>
                    </a:lnTo>
                    <a:lnTo>
                      <a:pt x="4659" y="1849"/>
                    </a:lnTo>
                    <a:lnTo>
                      <a:pt x="4639" y="1892"/>
                    </a:lnTo>
                    <a:lnTo>
                      <a:pt x="4639" y="1936"/>
                    </a:lnTo>
                    <a:lnTo>
                      <a:pt x="4599" y="1936"/>
                    </a:lnTo>
                    <a:lnTo>
                      <a:pt x="4579" y="1990"/>
                    </a:lnTo>
                    <a:lnTo>
                      <a:pt x="4579" y="2034"/>
                    </a:lnTo>
                    <a:lnTo>
                      <a:pt x="4579" y="2077"/>
                    </a:lnTo>
                    <a:lnTo>
                      <a:pt x="4558" y="2121"/>
                    </a:lnTo>
                    <a:lnTo>
                      <a:pt x="4518" y="2132"/>
                    </a:lnTo>
                    <a:lnTo>
                      <a:pt x="4478" y="2132"/>
                    </a:lnTo>
                    <a:lnTo>
                      <a:pt x="4437" y="2143"/>
                    </a:lnTo>
                    <a:lnTo>
                      <a:pt x="4417" y="2186"/>
                    </a:lnTo>
                    <a:lnTo>
                      <a:pt x="4377" y="2219"/>
                    </a:lnTo>
                    <a:lnTo>
                      <a:pt x="4377" y="2262"/>
                    </a:lnTo>
                    <a:lnTo>
                      <a:pt x="4377" y="2317"/>
                    </a:lnTo>
                    <a:lnTo>
                      <a:pt x="4347" y="2360"/>
                    </a:lnTo>
                    <a:lnTo>
                      <a:pt x="4306" y="2415"/>
                    </a:lnTo>
                    <a:lnTo>
                      <a:pt x="4306" y="2469"/>
                    </a:lnTo>
                    <a:lnTo>
                      <a:pt x="4266" y="2491"/>
                    </a:lnTo>
                    <a:lnTo>
                      <a:pt x="4185" y="2491"/>
                    </a:lnTo>
                    <a:lnTo>
                      <a:pt x="4145" y="2491"/>
                    </a:lnTo>
                    <a:lnTo>
                      <a:pt x="4105" y="2502"/>
                    </a:lnTo>
                    <a:lnTo>
                      <a:pt x="4064" y="2512"/>
                    </a:lnTo>
                    <a:lnTo>
                      <a:pt x="4024" y="2491"/>
                    </a:lnTo>
                    <a:lnTo>
                      <a:pt x="3984" y="2458"/>
                    </a:lnTo>
                    <a:lnTo>
                      <a:pt x="3943" y="2458"/>
                    </a:lnTo>
                    <a:lnTo>
                      <a:pt x="3903" y="2458"/>
                    </a:lnTo>
                    <a:lnTo>
                      <a:pt x="3852" y="2480"/>
                    </a:lnTo>
                    <a:lnTo>
                      <a:pt x="3812" y="2469"/>
                    </a:lnTo>
                    <a:lnTo>
                      <a:pt x="3772" y="2458"/>
                    </a:lnTo>
                    <a:lnTo>
                      <a:pt x="3741" y="2545"/>
                    </a:lnTo>
                    <a:lnTo>
                      <a:pt x="3701" y="2578"/>
                    </a:lnTo>
                    <a:lnTo>
                      <a:pt x="3661" y="2578"/>
                    </a:lnTo>
                    <a:lnTo>
                      <a:pt x="3651" y="2534"/>
                    </a:lnTo>
                    <a:lnTo>
                      <a:pt x="3661" y="2491"/>
                    </a:lnTo>
                    <a:lnTo>
                      <a:pt x="3661" y="2447"/>
                    </a:lnTo>
                    <a:lnTo>
                      <a:pt x="3661" y="2404"/>
                    </a:lnTo>
                    <a:lnTo>
                      <a:pt x="3570" y="2360"/>
                    </a:lnTo>
                    <a:lnTo>
                      <a:pt x="3560" y="2317"/>
                    </a:lnTo>
                    <a:lnTo>
                      <a:pt x="3570" y="2273"/>
                    </a:lnTo>
                    <a:lnTo>
                      <a:pt x="3590" y="2230"/>
                    </a:lnTo>
                    <a:lnTo>
                      <a:pt x="3600" y="2175"/>
                    </a:lnTo>
                    <a:lnTo>
                      <a:pt x="3600" y="2121"/>
                    </a:lnTo>
                    <a:lnTo>
                      <a:pt x="3590" y="2077"/>
                    </a:lnTo>
                    <a:lnTo>
                      <a:pt x="3580" y="2023"/>
                    </a:lnTo>
                    <a:lnTo>
                      <a:pt x="3580" y="1979"/>
                    </a:lnTo>
                    <a:lnTo>
                      <a:pt x="3550" y="1936"/>
                    </a:lnTo>
                    <a:lnTo>
                      <a:pt x="3530" y="1892"/>
                    </a:lnTo>
                    <a:lnTo>
                      <a:pt x="3550" y="1849"/>
                    </a:lnTo>
                    <a:lnTo>
                      <a:pt x="3570" y="1805"/>
                    </a:lnTo>
                    <a:lnTo>
                      <a:pt x="3580" y="1762"/>
                    </a:lnTo>
                    <a:lnTo>
                      <a:pt x="3570" y="1675"/>
                    </a:lnTo>
                    <a:lnTo>
                      <a:pt x="3570" y="1631"/>
                    </a:lnTo>
                    <a:lnTo>
                      <a:pt x="3560" y="1577"/>
                    </a:lnTo>
                    <a:lnTo>
                      <a:pt x="3520" y="1544"/>
                    </a:lnTo>
                    <a:lnTo>
                      <a:pt x="3469" y="1566"/>
                    </a:lnTo>
                    <a:lnTo>
                      <a:pt x="3429" y="1588"/>
                    </a:lnTo>
                    <a:lnTo>
                      <a:pt x="3389" y="1588"/>
                    </a:lnTo>
                    <a:lnTo>
                      <a:pt x="3348" y="1566"/>
                    </a:lnTo>
                    <a:lnTo>
                      <a:pt x="3308" y="1544"/>
                    </a:lnTo>
                    <a:lnTo>
                      <a:pt x="3267" y="1577"/>
                    </a:lnTo>
                    <a:lnTo>
                      <a:pt x="3237" y="1621"/>
                    </a:lnTo>
                    <a:lnTo>
                      <a:pt x="3197" y="1631"/>
                    </a:lnTo>
                    <a:lnTo>
                      <a:pt x="3146" y="1610"/>
                    </a:lnTo>
                    <a:lnTo>
                      <a:pt x="3106" y="1599"/>
                    </a:lnTo>
                    <a:lnTo>
                      <a:pt x="3066" y="1642"/>
                    </a:lnTo>
                    <a:lnTo>
                      <a:pt x="3046" y="1686"/>
                    </a:lnTo>
                    <a:lnTo>
                      <a:pt x="3025" y="1729"/>
                    </a:lnTo>
                    <a:lnTo>
                      <a:pt x="3005" y="1773"/>
                    </a:lnTo>
                    <a:lnTo>
                      <a:pt x="2995" y="1816"/>
                    </a:lnTo>
                    <a:lnTo>
                      <a:pt x="2945" y="1816"/>
                    </a:lnTo>
                    <a:lnTo>
                      <a:pt x="2904" y="1816"/>
                    </a:lnTo>
                    <a:lnTo>
                      <a:pt x="2894" y="1773"/>
                    </a:lnTo>
                    <a:lnTo>
                      <a:pt x="2904" y="1729"/>
                    </a:lnTo>
                    <a:lnTo>
                      <a:pt x="2904" y="1686"/>
                    </a:lnTo>
                    <a:lnTo>
                      <a:pt x="2864" y="1675"/>
                    </a:lnTo>
                    <a:lnTo>
                      <a:pt x="2824" y="1664"/>
                    </a:lnTo>
                    <a:lnTo>
                      <a:pt x="2814" y="1610"/>
                    </a:lnTo>
                    <a:lnTo>
                      <a:pt x="2824" y="1566"/>
                    </a:lnTo>
                    <a:lnTo>
                      <a:pt x="2824" y="1512"/>
                    </a:lnTo>
                    <a:lnTo>
                      <a:pt x="2824" y="1468"/>
                    </a:lnTo>
                    <a:lnTo>
                      <a:pt x="2834" y="1425"/>
                    </a:lnTo>
                    <a:lnTo>
                      <a:pt x="2834" y="1381"/>
                    </a:lnTo>
                    <a:lnTo>
                      <a:pt x="2794" y="1360"/>
                    </a:lnTo>
                    <a:lnTo>
                      <a:pt x="2753" y="1338"/>
                    </a:lnTo>
                    <a:lnTo>
                      <a:pt x="2703" y="1338"/>
                    </a:lnTo>
                    <a:lnTo>
                      <a:pt x="2662" y="1338"/>
                    </a:lnTo>
                    <a:lnTo>
                      <a:pt x="2622" y="1305"/>
                    </a:lnTo>
                    <a:lnTo>
                      <a:pt x="2582" y="1294"/>
                    </a:lnTo>
                    <a:lnTo>
                      <a:pt x="2521" y="1294"/>
                    </a:lnTo>
                    <a:lnTo>
                      <a:pt x="2491" y="1338"/>
                    </a:lnTo>
                    <a:lnTo>
                      <a:pt x="2451" y="1381"/>
                    </a:lnTo>
                    <a:lnTo>
                      <a:pt x="2451" y="1425"/>
                    </a:lnTo>
                    <a:lnTo>
                      <a:pt x="2451" y="1468"/>
                    </a:lnTo>
                    <a:lnTo>
                      <a:pt x="2410" y="1512"/>
                    </a:lnTo>
                    <a:lnTo>
                      <a:pt x="2400" y="1555"/>
                    </a:lnTo>
                    <a:lnTo>
                      <a:pt x="2360" y="1566"/>
                    </a:lnTo>
                    <a:lnTo>
                      <a:pt x="2320" y="1555"/>
                    </a:lnTo>
                    <a:lnTo>
                      <a:pt x="2279" y="1577"/>
                    </a:lnTo>
                    <a:lnTo>
                      <a:pt x="2239" y="1599"/>
                    </a:lnTo>
                    <a:lnTo>
                      <a:pt x="2229" y="1653"/>
                    </a:lnTo>
                    <a:lnTo>
                      <a:pt x="2239" y="1697"/>
                    </a:lnTo>
                    <a:lnTo>
                      <a:pt x="2239" y="1740"/>
                    </a:lnTo>
                    <a:lnTo>
                      <a:pt x="2219" y="1784"/>
                    </a:lnTo>
                    <a:lnTo>
                      <a:pt x="2188" y="1827"/>
                    </a:lnTo>
                    <a:lnTo>
                      <a:pt x="2178" y="1871"/>
                    </a:lnTo>
                    <a:lnTo>
                      <a:pt x="2168" y="1914"/>
                    </a:lnTo>
                    <a:lnTo>
                      <a:pt x="2168" y="1958"/>
                    </a:lnTo>
                    <a:lnTo>
                      <a:pt x="2158" y="2001"/>
                    </a:lnTo>
                    <a:lnTo>
                      <a:pt x="2128" y="2045"/>
                    </a:lnTo>
                    <a:lnTo>
                      <a:pt x="2088" y="2088"/>
                    </a:lnTo>
                    <a:lnTo>
                      <a:pt x="2047" y="2088"/>
                    </a:lnTo>
                    <a:lnTo>
                      <a:pt x="2007" y="2077"/>
                    </a:lnTo>
                    <a:lnTo>
                      <a:pt x="1967" y="2099"/>
                    </a:lnTo>
                    <a:lnTo>
                      <a:pt x="1926" y="2143"/>
                    </a:lnTo>
                    <a:lnTo>
                      <a:pt x="1896" y="2197"/>
                    </a:lnTo>
                    <a:lnTo>
                      <a:pt x="1896" y="2241"/>
                    </a:lnTo>
                    <a:lnTo>
                      <a:pt x="1896" y="2284"/>
                    </a:lnTo>
                    <a:lnTo>
                      <a:pt x="1896" y="2328"/>
                    </a:lnTo>
                    <a:lnTo>
                      <a:pt x="1886" y="2371"/>
                    </a:lnTo>
                    <a:lnTo>
                      <a:pt x="1916" y="2415"/>
                    </a:lnTo>
                    <a:lnTo>
                      <a:pt x="1956" y="2447"/>
                    </a:lnTo>
                    <a:lnTo>
                      <a:pt x="1967" y="2491"/>
                    </a:lnTo>
                    <a:lnTo>
                      <a:pt x="1946" y="2534"/>
                    </a:lnTo>
                    <a:lnTo>
                      <a:pt x="1926" y="2589"/>
                    </a:lnTo>
                    <a:lnTo>
                      <a:pt x="1876" y="2610"/>
                    </a:lnTo>
                    <a:lnTo>
                      <a:pt x="1835" y="2610"/>
                    </a:lnTo>
                    <a:lnTo>
                      <a:pt x="1795" y="2643"/>
                    </a:lnTo>
                    <a:lnTo>
                      <a:pt x="1755" y="2643"/>
                    </a:lnTo>
                    <a:lnTo>
                      <a:pt x="1714" y="2643"/>
                    </a:lnTo>
                    <a:lnTo>
                      <a:pt x="1674" y="2621"/>
                    </a:lnTo>
                    <a:lnTo>
                      <a:pt x="1634" y="2621"/>
                    </a:lnTo>
                    <a:lnTo>
                      <a:pt x="1593" y="2643"/>
                    </a:lnTo>
                    <a:lnTo>
                      <a:pt x="1553" y="2589"/>
                    </a:lnTo>
                    <a:lnTo>
                      <a:pt x="1543" y="2545"/>
                    </a:lnTo>
                    <a:lnTo>
                      <a:pt x="1493" y="2545"/>
                    </a:lnTo>
                    <a:lnTo>
                      <a:pt x="1472" y="2502"/>
                    </a:lnTo>
                    <a:lnTo>
                      <a:pt x="1432" y="2469"/>
                    </a:lnTo>
                    <a:lnTo>
                      <a:pt x="1392" y="2436"/>
                    </a:lnTo>
                    <a:lnTo>
                      <a:pt x="1351" y="2436"/>
                    </a:lnTo>
                    <a:lnTo>
                      <a:pt x="1311" y="2425"/>
                    </a:lnTo>
                    <a:lnTo>
                      <a:pt x="1271" y="2415"/>
                    </a:lnTo>
                    <a:lnTo>
                      <a:pt x="1220" y="2458"/>
                    </a:lnTo>
                    <a:lnTo>
                      <a:pt x="1240" y="2415"/>
                    </a:lnTo>
                  </a:path>
                </a:pathLst>
              </a:custGeom>
              <a:solidFill>
                <a:srgbClr val="58585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eaLnBrk="1" hangingPunct="1"/>
                <a:endParaRPr kumimoji="0"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300049" name="Freeform 9"/>
              <p:cNvSpPr>
                <a:spLocks/>
              </p:cNvSpPr>
              <p:nvPr/>
            </p:nvSpPr>
            <p:spPr bwMode="auto">
              <a:xfrm>
                <a:off x="529" y="515"/>
                <a:ext cx="672" cy="605"/>
              </a:xfrm>
              <a:custGeom>
                <a:avLst/>
                <a:gdLst>
                  <a:gd name="T0" fmla="*/ 154 w 672"/>
                  <a:gd name="T1" fmla="*/ 44 h 605"/>
                  <a:gd name="T2" fmla="*/ 168 w 672"/>
                  <a:gd name="T3" fmla="*/ 102 h 605"/>
                  <a:gd name="T4" fmla="*/ 174 w 672"/>
                  <a:gd name="T5" fmla="*/ 160 h 605"/>
                  <a:gd name="T6" fmla="*/ 201 w 672"/>
                  <a:gd name="T7" fmla="*/ 226 h 605"/>
                  <a:gd name="T8" fmla="*/ 208 w 672"/>
                  <a:gd name="T9" fmla="*/ 291 h 605"/>
                  <a:gd name="T10" fmla="*/ 221 w 672"/>
                  <a:gd name="T11" fmla="*/ 349 h 605"/>
                  <a:gd name="T12" fmla="*/ 228 w 672"/>
                  <a:gd name="T13" fmla="*/ 415 h 605"/>
                  <a:gd name="T14" fmla="*/ 221 w 672"/>
                  <a:gd name="T15" fmla="*/ 473 h 605"/>
                  <a:gd name="T16" fmla="*/ 201 w 672"/>
                  <a:gd name="T17" fmla="*/ 524 h 605"/>
                  <a:gd name="T18" fmla="*/ 161 w 672"/>
                  <a:gd name="T19" fmla="*/ 466 h 605"/>
                  <a:gd name="T20" fmla="*/ 107 w 672"/>
                  <a:gd name="T21" fmla="*/ 437 h 605"/>
                  <a:gd name="T22" fmla="*/ 54 w 672"/>
                  <a:gd name="T23" fmla="*/ 422 h 605"/>
                  <a:gd name="T24" fmla="*/ 0 w 672"/>
                  <a:gd name="T25" fmla="*/ 408 h 605"/>
                  <a:gd name="T26" fmla="*/ 54 w 672"/>
                  <a:gd name="T27" fmla="*/ 451 h 605"/>
                  <a:gd name="T28" fmla="*/ 107 w 672"/>
                  <a:gd name="T29" fmla="*/ 458 h 605"/>
                  <a:gd name="T30" fmla="*/ 148 w 672"/>
                  <a:gd name="T31" fmla="*/ 488 h 605"/>
                  <a:gd name="T32" fmla="*/ 181 w 672"/>
                  <a:gd name="T33" fmla="*/ 546 h 605"/>
                  <a:gd name="T34" fmla="*/ 235 w 672"/>
                  <a:gd name="T35" fmla="*/ 531 h 605"/>
                  <a:gd name="T36" fmla="*/ 289 w 672"/>
                  <a:gd name="T37" fmla="*/ 546 h 605"/>
                  <a:gd name="T38" fmla="*/ 342 w 672"/>
                  <a:gd name="T39" fmla="*/ 582 h 605"/>
                  <a:gd name="T40" fmla="*/ 396 w 672"/>
                  <a:gd name="T41" fmla="*/ 597 h 605"/>
                  <a:gd name="T42" fmla="*/ 483 w 672"/>
                  <a:gd name="T43" fmla="*/ 604 h 605"/>
                  <a:gd name="T44" fmla="*/ 544 w 672"/>
                  <a:gd name="T45" fmla="*/ 589 h 605"/>
                  <a:gd name="T46" fmla="*/ 604 w 672"/>
                  <a:gd name="T47" fmla="*/ 582 h 605"/>
                  <a:gd name="T48" fmla="*/ 671 w 672"/>
                  <a:gd name="T49" fmla="*/ 568 h 605"/>
                  <a:gd name="T50" fmla="*/ 604 w 672"/>
                  <a:gd name="T51" fmla="*/ 568 h 605"/>
                  <a:gd name="T52" fmla="*/ 537 w 672"/>
                  <a:gd name="T53" fmla="*/ 575 h 605"/>
                  <a:gd name="T54" fmla="*/ 483 w 672"/>
                  <a:gd name="T55" fmla="*/ 575 h 605"/>
                  <a:gd name="T56" fmla="*/ 429 w 672"/>
                  <a:gd name="T57" fmla="*/ 575 h 605"/>
                  <a:gd name="T58" fmla="*/ 376 w 672"/>
                  <a:gd name="T59" fmla="*/ 568 h 605"/>
                  <a:gd name="T60" fmla="*/ 322 w 672"/>
                  <a:gd name="T61" fmla="*/ 524 h 605"/>
                  <a:gd name="T62" fmla="*/ 268 w 672"/>
                  <a:gd name="T63" fmla="*/ 509 h 605"/>
                  <a:gd name="T64" fmla="*/ 255 w 672"/>
                  <a:gd name="T65" fmla="*/ 451 h 605"/>
                  <a:gd name="T66" fmla="*/ 255 w 672"/>
                  <a:gd name="T67" fmla="*/ 393 h 605"/>
                  <a:gd name="T68" fmla="*/ 248 w 672"/>
                  <a:gd name="T69" fmla="*/ 327 h 605"/>
                  <a:gd name="T70" fmla="*/ 242 w 672"/>
                  <a:gd name="T71" fmla="*/ 269 h 605"/>
                  <a:gd name="T72" fmla="*/ 228 w 672"/>
                  <a:gd name="T73" fmla="*/ 211 h 605"/>
                  <a:gd name="T74" fmla="*/ 201 w 672"/>
                  <a:gd name="T75" fmla="*/ 146 h 605"/>
                  <a:gd name="T76" fmla="*/ 141 w 672"/>
                  <a:gd name="T77" fmla="*/ 109 h 605"/>
                  <a:gd name="T78" fmla="*/ 161 w 672"/>
                  <a:gd name="T79" fmla="*/ 51 h 605"/>
                  <a:gd name="T80" fmla="*/ 134 w 672"/>
                  <a:gd name="T81" fmla="*/ 0 h 605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672" h="605">
                    <a:moveTo>
                      <a:pt x="134" y="0"/>
                    </a:moveTo>
                    <a:lnTo>
                      <a:pt x="154" y="44"/>
                    </a:lnTo>
                    <a:lnTo>
                      <a:pt x="168" y="73"/>
                    </a:lnTo>
                    <a:lnTo>
                      <a:pt x="168" y="102"/>
                    </a:lnTo>
                    <a:lnTo>
                      <a:pt x="168" y="131"/>
                    </a:lnTo>
                    <a:lnTo>
                      <a:pt x="174" y="160"/>
                    </a:lnTo>
                    <a:lnTo>
                      <a:pt x="181" y="189"/>
                    </a:lnTo>
                    <a:lnTo>
                      <a:pt x="201" y="226"/>
                    </a:lnTo>
                    <a:lnTo>
                      <a:pt x="201" y="262"/>
                    </a:lnTo>
                    <a:lnTo>
                      <a:pt x="208" y="291"/>
                    </a:lnTo>
                    <a:lnTo>
                      <a:pt x="215" y="320"/>
                    </a:lnTo>
                    <a:lnTo>
                      <a:pt x="221" y="349"/>
                    </a:lnTo>
                    <a:lnTo>
                      <a:pt x="221" y="386"/>
                    </a:lnTo>
                    <a:lnTo>
                      <a:pt x="228" y="415"/>
                    </a:lnTo>
                    <a:lnTo>
                      <a:pt x="228" y="444"/>
                    </a:lnTo>
                    <a:lnTo>
                      <a:pt x="221" y="473"/>
                    </a:lnTo>
                    <a:lnTo>
                      <a:pt x="228" y="502"/>
                    </a:lnTo>
                    <a:lnTo>
                      <a:pt x="201" y="524"/>
                    </a:lnTo>
                    <a:lnTo>
                      <a:pt x="174" y="495"/>
                    </a:lnTo>
                    <a:lnTo>
                      <a:pt x="161" y="466"/>
                    </a:lnTo>
                    <a:lnTo>
                      <a:pt x="134" y="437"/>
                    </a:lnTo>
                    <a:lnTo>
                      <a:pt x="107" y="437"/>
                    </a:lnTo>
                    <a:lnTo>
                      <a:pt x="81" y="437"/>
                    </a:lnTo>
                    <a:lnTo>
                      <a:pt x="54" y="422"/>
                    </a:lnTo>
                    <a:lnTo>
                      <a:pt x="27" y="408"/>
                    </a:lnTo>
                    <a:lnTo>
                      <a:pt x="0" y="408"/>
                    </a:lnTo>
                    <a:lnTo>
                      <a:pt x="27" y="422"/>
                    </a:lnTo>
                    <a:lnTo>
                      <a:pt x="54" y="451"/>
                    </a:lnTo>
                    <a:lnTo>
                      <a:pt x="81" y="451"/>
                    </a:lnTo>
                    <a:lnTo>
                      <a:pt x="107" y="458"/>
                    </a:lnTo>
                    <a:lnTo>
                      <a:pt x="134" y="458"/>
                    </a:lnTo>
                    <a:lnTo>
                      <a:pt x="148" y="488"/>
                    </a:lnTo>
                    <a:lnTo>
                      <a:pt x="168" y="517"/>
                    </a:lnTo>
                    <a:lnTo>
                      <a:pt x="181" y="546"/>
                    </a:lnTo>
                    <a:lnTo>
                      <a:pt x="208" y="546"/>
                    </a:lnTo>
                    <a:lnTo>
                      <a:pt x="235" y="531"/>
                    </a:lnTo>
                    <a:lnTo>
                      <a:pt x="262" y="524"/>
                    </a:lnTo>
                    <a:lnTo>
                      <a:pt x="289" y="546"/>
                    </a:lnTo>
                    <a:lnTo>
                      <a:pt x="315" y="560"/>
                    </a:lnTo>
                    <a:lnTo>
                      <a:pt x="342" y="582"/>
                    </a:lnTo>
                    <a:lnTo>
                      <a:pt x="369" y="597"/>
                    </a:lnTo>
                    <a:lnTo>
                      <a:pt x="396" y="597"/>
                    </a:lnTo>
                    <a:lnTo>
                      <a:pt x="429" y="597"/>
                    </a:lnTo>
                    <a:lnTo>
                      <a:pt x="483" y="604"/>
                    </a:lnTo>
                    <a:lnTo>
                      <a:pt x="510" y="604"/>
                    </a:lnTo>
                    <a:lnTo>
                      <a:pt x="544" y="589"/>
                    </a:lnTo>
                    <a:lnTo>
                      <a:pt x="570" y="589"/>
                    </a:lnTo>
                    <a:lnTo>
                      <a:pt x="604" y="582"/>
                    </a:lnTo>
                    <a:lnTo>
                      <a:pt x="637" y="575"/>
                    </a:lnTo>
                    <a:lnTo>
                      <a:pt x="671" y="568"/>
                    </a:lnTo>
                    <a:lnTo>
                      <a:pt x="631" y="568"/>
                    </a:lnTo>
                    <a:lnTo>
                      <a:pt x="604" y="568"/>
                    </a:lnTo>
                    <a:lnTo>
                      <a:pt x="564" y="575"/>
                    </a:lnTo>
                    <a:lnTo>
                      <a:pt x="537" y="575"/>
                    </a:lnTo>
                    <a:lnTo>
                      <a:pt x="510" y="575"/>
                    </a:lnTo>
                    <a:lnTo>
                      <a:pt x="483" y="575"/>
                    </a:lnTo>
                    <a:lnTo>
                      <a:pt x="456" y="575"/>
                    </a:lnTo>
                    <a:lnTo>
                      <a:pt x="429" y="575"/>
                    </a:lnTo>
                    <a:lnTo>
                      <a:pt x="403" y="575"/>
                    </a:lnTo>
                    <a:lnTo>
                      <a:pt x="376" y="568"/>
                    </a:lnTo>
                    <a:lnTo>
                      <a:pt x="349" y="546"/>
                    </a:lnTo>
                    <a:lnTo>
                      <a:pt x="322" y="524"/>
                    </a:lnTo>
                    <a:lnTo>
                      <a:pt x="295" y="524"/>
                    </a:lnTo>
                    <a:lnTo>
                      <a:pt x="268" y="509"/>
                    </a:lnTo>
                    <a:lnTo>
                      <a:pt x="248" y="480"/>
                    </a:lnTo>
                    <a:lnTo>
                      <a:pt x="255" y="451"/>
                    </a:lnTo>
                    <a:lnTo>
                      <a:pt x="255" y="422"/>
                    </a:lnTo>
                    <a:lnTo>
                      <a:pt x="255" y="393"/>
                    </a:lnTo>
                    <a:lnTo>
                      <a:pt x="255" y="364"/>
                    </a:lnTo>
                    <a:lnTo>
                      <a:pt x="248" y="327"/>
                    </a:lnTo>
                    <a:lnTo>
                      <a:pt x="248" y="298"/>
                    </a:lnTo>
                    <a:lnTo>
                      <a:pt x="242" y="269"/>
                    </a:lnTo>
                    <a:lnTo>
                      <a:pt x="228" y="240"/>
                    </a:lnTo>
                    <a:lnTo>
                      <a:pt x="228" y="211"/>
                    </a:lnTo>
                    <a:lnTo>
                      <a:pt x="221" y="175"/>
                    </a:lnTo>
                    <a:lnTo>
                      <a:pt x="201" y="146"/>
                    </a:lnTo>
                    <a:lnTo>
                      <a:pt x="161" y="138"/>
                    </a:lnTo>
                    <a:lnTo>
                      <a:pt x="141" y="109"/>
                    </a:lnTo>
                    <a:lnTo>
                      <a:pt x="161" y="80"/>
                    </a:lnTo>
                    <a:lnTo>
                      <a:pt x="161" y="51"/>
                    </a:lnTo>
                    <a:lnTo>
                      <a:pt x="141" y="22"/>
                    </a:lnTo>
                    <a:lnTo>
                      <a:pt x="134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eaLnBrk="1" hangingPunct="1"/>
                <a:endParaRPr kumimoji="0"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300050" name="Freeform 10"/>
              <p:cNvSpPr>
                <a:spLocks/>
              </p:cNvSpPr>
              <p:nvPr/>
            </p:nvSpPr>
            <p:spPr bwMode="auto">
              <a:xfrm>
                <a:off x="502" y="378"/>
                <a:ext cx="1136" cy="2540"/>
              </a:xfrm>
              <a:custGeom>
                <a:avLst/>
                <a:gdLst>
                  <a:gd name="T0" fmla="*/ 1122 w 1136"/>
                  <a:gd name="T1" fmla="*/ 87 h 2540"/>
                  <a:gd name="T2" fmla="*/ 1095 w 1136"/>
                  <a:gd name="T3" fmla="*/ 210 h 2540"/>
                  <a:gd name="T4" fmla="*/ 1054 w 1136"/>
                  <a:gd name="T5" fmla="*/ 319 h 2540"/>
                  <a:gd name="T6" fmla="*/ 1034 w 1136"/>
                  <a:gd name="T7" fmla="*/ 406 h 2540"/>
                  <a:gd name="T8" fmla="*/ 1075 w 1136"/>
                  <a:gd name="T9" fmla="*/ 522 h 2540"/>
                  <a:gd name="T10" fmla="*/ 1054 w 1136"/>
                  <a:gd name="T11" fmla="*/ 638 h 2540"/>
                  <a:gd name="T12" fmla="*/ 1028 w 1136"/>
                  <a:gd name="T13" fmla="*/ 754 h 2540"/>
                  <a:gd name="T14" fmla="*/ 947 w 1136"/>
                  <a:gd name="T15" fmla="*/ 863 h 2540"/>
                  <a:gd name="T16" fmla="*/ 913 w 1136"/>
                  <a:gd name="T17" fmla="*/ 979 h 2540"/>
                  <a:gd name="T18" fmla="*/ 860 w 1136"/>
                  <a:gd name="T19" fmla="*/ 1103 h 2540"/>
                  <a:gd name="T20" fmla="*/ 813 w 1136"/>
                  <a:gd name="T21" fmla="*/ 1219 h 2540"/>
                  <a:gd name="T22" fmla="*/ 719 w 1136"/>
                  <a:gd name="T23" fmla="*/ 1313 h 2540"/>
                  <a:gd name="T24" fmla="*/ 611 w 1136"/>
                  <a:gd name="T25" fmla="*/ 1320 h 2540"/>
                  <a:gd name="T26" fmla="*/ 504 w 1136"/>
                  <a:gd name="T27" fmla="*/ 1320 h 2540"/>
                  <a:gd name="T28" fmla="*/ 396 w 1136"/>
                  <a:gd name="T29" fmla="*/ 1364 h 2540"/>
                  <a:gd name="T30" fmla="*/ 316 w 1136"/>
                  <a:gd name="T31" fmla="*/ 1248 h 2540"/>
                  <a:gd name="T32" fmla="*/ 208 w 1136"/>
                  <a:gd name="T33" fmla="*/ 1175 h 2540"/>
                  <a:gd name="T34" fmla="*/ 101 w 1136"/>
                  <a:gd name="T35" fmla="*/ 1175 h 2540"/>
                  <a:gd name="T36" fmla="*/ 40 w 1136"/>
                  <a:gd name="T37" fmla="*/ 1182 h 2540"/>
                  <a:gd name="T38" fmla="*/ 141 w 1136"/>
                  <a:gd name="T39" fmla="*/ 1240 h 2540"/>
                  <a:gd name="T40" fmla="*/ 235 w 1136"/>
                  <a:gd name="T41" fmla="*/ 1328 h 2540"/>
                  <a:gd name="T42" fmla="*/ 349 w 1136"/>
                  <a:gd name="T43" fmla="*/ 1386 h 2540"/>
                  <a:gd name="T44" fmla="*/ 356 w 1136"/>
                  <a:gd name="T45" fmla="*/ 1531 h 2540"/>
                  <a:gd name="T46" fmla="*/ 349 w 1136"/>
                  <a:gd name="T47" fmla="*/ 1690 h 2540"/>
                  <a:gd name="T48" fmla="*/ 296 w 1136"/>
                  <a:gd name="T49" fmla="*/ 1821 h 2540"/>
                  <a:gd name="T50" fmla="*/ 235 w 1136"/>
                  <a:gd name="T51" fmla="*/ 1951 h 2540"/>
                  <a:gd name="T52" fmla="*/ 168 w 1136"/>
                  <a:gd name="T53" fmla="*/ 2082 h 2540"/>
                  <a:gd name="T54" fmla="*/ 134 w 1136"/>
                  <a:gd name="T55" fmla="*/ 2213 h 2540"/>
                  <a:gd name="T56" fmla="*/ 67 w 1136"/>
                  <a:gd name="T57" fmla="*/ 2329 h 2540"/>
                  <a:gd name="T58" fmla="*/ 27 w 1136"/>
                  <a:gd name="T59" fmla="*/ 2452 h 2540"/>
                  <a:gd name="T60" fmla="*/ 20 w 1136"/>
                  <a:gd name="T61" fmla="*/ 2510 h 2540"/>
                  <a:gd name="T62" fmla="*/ 81 w 1136"/>
                  <a:gd name="T63" fmla="*/ 2387 h 2540"/>
                  <a:gd name="T64" fmla="*/ 148 w 1136"/>
                  <a:gd name="T65" fmla="*/ 2271 h 2540"/>
                  <a:gd name="T66" fmla="*/ 201 w 1136"/>
                  <a:gd name="T67" fmla="*/ 2147 h 2540"/>
                  <a:gd name="T68" fmla="*/ 242 w 1136"/>
                  <a:gd name="T69" fmla="*/ 2002 h 2540"/>
                  <a:gd name="T70" fmla="*/ 316 w 1136"/>
                  <a:gd name="T71" fmla="*/ 1886 h 2540"/>
                  <a:gd name="T72" fmla="*/ 403 w 1136"/>
                  <a:gd name="T73" fmla="*/ 1763 h 2540"/>
                  <a:gd name="T74" fmla="*/ 430 w 1136"/>
                  <a:gd name="T75" fmla="*/ 1639 h 2540"/>
                  <a:gd name="T76" fmla="*/ 423 w 1136"/>
                  <a:gd name="T77" fmla="*/ 1523 h 2540"/>
                  <a:gd name="T78" fmla="*/ 497 w 1136"/>
                  <a:gd name="T79" fmla="*/ 1444 h 2540"/>
                  <a:gd name="T80" fmla="*/ 651 w 1136"/>
                  <a:gd name="T81" fmla="*/ 1407 h 2540"/>
                  <a:gd name="T82" fmla="*/ 792 w 1136"/>
                  <a:gd name="T83" fmla="*/ 1364 h 2540"/>
                  <a:gd name="T84" fmla="*/ 866 w 1136"/>
                  <a:gd name="T85" fmla="*/ 1255 h 2540"/>
                  <a:gd name="T86" fmla="*/ 907 w 1136"/>
                  <a:gd name="T87" fmla="*/ 1074 h 2540"/>
                  <a:gd name="T88" fmla="*/ 1014 w 1136"/>
                  <a:gd name="T89" fmla="*/ 979 h 2540"/>
                  <a:gd name="T90" fmla="*/ 1048 w 1136"/>
                  <a:gd name="T91" fmla="*/ 856 h 2540"/>
                  <a:gd name="T92" fmla="*/ 1088 w 1136"/>
                  <a:gd name="T93" fmla="*/ 733 h 2540"/>
                  <a:gd name="T94" fmla="*/ 1115 w 1136"/>
                  <a:gd name="T95" fmla="*/ 617 h 2540"/>
                  <a:gd name="T96" fmla="*/ 1108 w 1136"/>
                  <a:gd name="T97" fmla="*/ 493 h 2540"/>
                  <a:gd name="T98" fmla="*/ 1081 w 1136"/>
                  <a:gd name="T99" fmla="*/ 377 h 2540"/>
                  <a:gd name="T100" fmla="*/ 1088 w 1136"/>
                  <a:gd name="T101" fmla="*/ 261 h 2540"/>
                  <a:gd name="T102" fmla="*/ 1135 w 1136"/>
                  <a:gd name="T103" fmla="*/ 138 h 2540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36" h="2540">
                    <a:moveTo>
                      <a:pt x="1088" y="0"/>
                    </a:moveTo>
                    <a:lnTo>
                      <a:pt x="1115" y="29"/>
                    </a:lnTo>
                    <a:lnTo>
                      <a:pt x="1128" y="58"/>
                    </a:lnTo>
                    <a:lnTo>
                      <a:pt x="1122" y="87"/>
                    </a:lnTo>
                    <a:lnTo>
                      <a:pt x="1108" y="116"/>
                    </a:lnTo>
                    <a:lnTo>
                      <a:pt x="1095" y="145"/>
                    </a:lnTo>
                    <a:lnTo>
                      <a:pt x="1088" y="181"/>
                    </a:lnTo>
                    <a:lnTo>
                      <a:pt x="1095" y="210"/>
                    </a:lnTo>
                    <a:lnTo>
                      <a:pt x="1081" y="239"/>
                    </a:lnTo>
                    <a:lnTo>
                      <a:pt x="1054" y="261"/>
                    </a:lnTo>
                    <a:lnTo>
                      <a:pt x="1054" y="290"/>
                    </a:lnTo>
                    <a:lnTo>
                      <a:pt x="1054" y="319"/>
                    </a:lnTo>
                    <a:lnTo>
                      <a:pt x="1014" y="319"/>
                    </a:lnTo>
                    <a:lnTo>
                      <a:pt x="1021" y="348"/>
                    </a:lnTo>
                    <a:lnTo>
                      <a:pt x="1021" y="377"/>
                    </a:lnTo>
                    <a:lnTo>
                      <a:pt x="1034" y="406"/>
                    </a:lnTo>
                    <a:lnTo>
                      <a:pt x="1048" y="435"/>
                    </a:lnTo>
                    <a:lnTo>
                      <a:pt x="1068" y="464"/>
                    </a:lnTo>
                    <a:lnTo>
                      <a:pt x="1075" y="493"/>
                    </a:lnTo>
                    <a:lnTo>
                      <a:pt x="1075" y="522"/>
                    </a:lnTo>
                    <a:lnTo>
                      <a:pt x="1075" y="551"/>
                    </a:lnTo>
                    <a:lnTo>
                      <a:pt x="1054" y="580"/>
                    </a:lnTo>
                    <a:lnTo>
                      <a:pt x="1054" y="609"/>
                    </a:lnTo>
                    <a:lnTo>
                      <a:pt x="1054" y="638"/>
                    </a:lnTo>
                    <a:lnTo>
                      <a:pt x="1048" y="667"/>
                    </a:lnTo>
                    <a:lnTo>
                      <a:pt x="1048" y="696"/>
                    </a:lnTo>
                    <a:lnTo>
                      <a:pt x="1041" y="725"/>
                    </a:lnTo>
                    <a:lnTo>
                      <a:pt x="1028" y="754"/>
                    </a:lnTo>
                    <a:lnTo>
                      <a:pt x="1021" y="783"/>
                    </a:lnTo>
                    <a:lnTo>
                      <a:pt x="981" y="805"/>
                    </a:lnTo>
                    <a:lnTo>
                      <a:pt x="954" y="834"/>
                    </a:lnTo>
                    <a:lnTo>
                      <a:pt x="947" y="863"/>
                    </a:lnTo>
                    <a:lnTo>
                      <a:pt x="940" y="892"/>
                    </a:lnTo>
                    <a:lnTo>
                      <a:pt x="927" y="921"/>
                    </a:lnTo>
                    <a:lnTo>
                      <a:pt x="920" y="950"/>
                    </a:lnTo>
                    <a:lnTo>
                      <a:pt x="913" y="979"/>
                    </a:lnTo>
                    <a:lnTo>
                      <a:pt x="907" y="1008"/>
                    </a:lnTo>
                    <a:lnTo>
                      <a:pt x="880" y="1037"/>
                    </a:lnTo>
                    <a:lnTo>
                      <a:pt x="873" y="1066"/>
                    </a:lnTo>
                    <a:lnTo>
                      <a:pt x="860" y="1103"/>
                    </a:lnTo>
                    <a:lnTo>
                      <a:pt x="853" y="1132"/>
                    </a:lnTo>
                    <a:lnTo>
                      <a:pt x="839" y="1161"/>
                    </a:lnTo>
                    <a:lnTo>
                      <a:pt x="826" y="1190"/>
                    </a:lnTo>
                    <a:lnTo>
                      <a:pt x="813" y="1219"/>
                    </a:lnTo>
                    <a:lnTo>
                      <a:pt x="792" y="1248"/>
                    </a:lnTo>
                    <a:lnTo>
                      <a:pt x="772" y="1277"/>
                    </a:lnTo>
                    <a:lnTo>
                      <a:pt x="745" y="1299"/>
                    </a:lnTo>
                    <a:lnTo>
                      <a:pt x="719" y="1313"/>
                    </a:lnTo>
                    <a:lnTo>
                      <a:pt x="692" y="1320"/>
                    </a:lnTo>
                    <a:lnTo>
                      <a:pt x="665" y="1328"/>
                    </a:lnTo>
                    <a:lnTo>
                      <a:pt x="638" y="1328"/>
                    </a:lnTo>
                    <a:lnTo>
                      <a:pt x="611" y="1320"/>
                    </a:lnTo>
                    <a:lnTo>
                      <a:pt x="584" y="1320"/>
                    </a:lnTo>
                    <a:lnTo>
                      <a:pt x="557" y="1320"/>
                    </a:lnTo>
                    <a:lnTo>
                      <a:pt x="531" y="1320"/>
                    </a:lnTo>
                    <a:lnTo>
                      <a:pt x="504" y="1320"/>
                    </a:lnTo>
                    <a:lnTo>
                      <a:pt x="477" y="1320"/>
                    </a:lnTo>
                    <a:lnTo>
                      <a:pt x="450" y="1320"/>
                    </a:lnTo>
                    <a:lnTo>
                      <a:pt x="423" y="1349"/>
                    </a:lnTo>
                    <a:lnTo>
                      <a:pt x="396" y="1364"/>
                    </a:lnTo>
                    <a:lnTo>
                      <a:pt x="376" y="1335"/>
                    </a:lnTo>
                    <a:lnTo>
                      <a:pt x="356" y="1306"/>
                    </a:lnTo>
                    <a:lnTo>
                      <a:pt x="336" y="1277"/>
                    </a:lnTo>
                    <a:lnTo>
                      <a:pt x="316" y="1248"/>
                    </a:lnTo>
                    <a:lnTo>
                      <a:pt x="289" y="1233"/>
                    </a:lnTo>
                    <a:lnTo>
                      <a:pt x="262" y="1219"/>
                    </a:lnTo>
                    <a:lnTo>
                      <a:pt x="235" y="1190"/>
                    </a:lnTo>
                    <a:lnTo>
                      <a:pt x="208" y="1175"/>
                    </a:lnTo>
                    <a:lnTo>
                      <a:pt x="181" y="1168"/>
                    </a:lnTo>
                    <a:lnTo>
                      <a:pt x="154" y="1168"/>
                    </a:lnTo>
                    <a:lnTo>
                      <a:pt x="128" y="1175"/>
                    </a:lnTo>
                    <a:lnTo>
                      <a:pt x="101" y="1175"/>
                    </a:lnTo>
                    <a:lnTo>
                      <a:pt x="74" y="1175"/>
                    </a:lnTo>
                    <a:lnTo>
                      <a:pt x="40" y="1168"/>
                    </a:lnTo>
                    <a:lnTo>
                      <a:pt x="13" y="1161"/>
                    </a:lnTo>
                    <a:lnTo>
                      <a:pt x="40" y="1182"/>
                    </a:lnTo>
                    <a:lnTo>
                      <a:pt x="74" y="1197"/>
                    </a:lnTo>
                    <a:lnTo>
                      <a:pt x="101" y="1197"/>
                    </a:lnTo>
                    <a:lnTo>
                      <a:pt x="107" y="1226"/>
                    </a:lnTo>
                    <a:lnTo>
                      <a:pt x="141" y="1240"/>
                    </a:lnTo>
                    <a:lnTo>
                      <a:pt x="168" y="1255"/>
                    </a:lnTo>
                    <a:lnTo>
                      <a:pt x="195" y="1270"/>
                    </a:lnTo>
                    <a:lnTo>
                      <a:pt x="222" y="1299"/>
                    </a:lnTo>
                    <a:lnTo>
                      <a:pt x="235" y="1328"/>
                    </a:lnTo>
                    <a:lnTo>
                      <a:pt x="269" y="1349"/>
                    </a:lnTo>
                    <a:lnTo>
                      <a:pt x="296" y="1349"/>
                    </a:lnTo>
                    <a:lnTo>
                      <a:pt x="322" y="1364"/>
                    </a:lnTo>
                    <a:lnTo>
                      <a:pt x="349" y="1386"/>
                    </a:lnTo>
                    <a:lnTo>
                      <a:pt x="369" y="1415"/>
                    </a:lnTo>
                    <a:lnTo>
                      <a:pt x="376" y="1444"/>
                    </a:lnTo>
                    <a:lnTo>
                      <a:pt x="369" y="1473"/>
                    </a:lnTo>
                    <a:lnTo>
                      <a:pt x="356" y="1531"/>
                    </a:lnTo>
                    <a:lnTo>
                      <a:pt x="356" y="1560"/>
                    </a:lnTo>
                    <a:lnTo>
                      <a:pt x="356" y="1632"/>
                    </a:lnTo>
                    <a:lnTo>
                      <a:pt x="356" y="1661"/>
                    </a:lnTo>
                    <a:lnTo>
                      <a:pt x="349" y="1690"/>
                    </a:lnTo>
                    <a:lnTo>
                      <a:pt x="322" y="1719"/>
                    </a:lnTo>
                    <a:lnTo>
                      <a:pt x="309" y="1748"/>
                    </a:lnTo>
                    <a:lnTo>
                      <a:pt x="309" y="1785"/>
                    </a:lnTo>
                    <a:lnTo>
                      <a:pt x="296" y="1821"/>
                    </a:lnTo>
                    <a:lnTo>
                      <a:pt x="275" y="1857"/>
                    </a:lnTo>
                    <a:lnTo>
                      <a:pt x="262" y="1886"/>
                    </a:lnTo>
                    <a:lnTo>
                      <a:pt x="255" y="1915"/>
                    </a:lnTo>
                    <a:lnTo>
                      <a:pt x="235" y="1951"/>
                    </a:lnTo>
                    <a:lnTo>
                      <a:pt x="215" y="1988"/>
                    </a:lnTo>
                    <a:lnTo>
                      <a:pt x="195" y="2024"/>
                    </a:lnTo>
                    <a:lnTo>
                      <a:pt x="175" y="2053"/>
                    </a:lnTo>
                    <a:lnTo>
                      <a:pt x="168" y="2082"/>
                    </a:lnTo>
                    <a:lnTo>
                      <a:pt x="161" y="2111"/>
                    </a:lnTo>
                    <a:lnTo>
                      <a:pt x="154" y="2147"/>
                    </a:lnTo>
                    <a:lnTo>
                      <a:pt x="148" y="2184"/>
                    </a:lnTo>
                    <a:lnTo>
                      <a:pt x="134" y="2213"/>
                    </a:lnTo>
                    <a:lnTo>
                      <a:pt x="121" y="2242"/>
                    </a:lnTo>
                    <a:lnTo>
                      <a:pt x="107" y="2271"/>
                    </a:lnTo>
                    <a:lnTo>
                      <a:pt x="87" y="2300"/>
                    </a:lnTo>
                    <a:lnTo>
                      <a:pt x="67" y="2329"/>
                    </a:lnTo>
                    <a:lnTo>
                      <a:pt x="60" y="2358"/>
                    </a:lnTo>
                    <a:lnTo>
                      <a:pt x="47" y="2387"/>
                    </a:lnTo>
                    <a:lnTo>
                      <a:pt x="40" y="2416"/>
                    </a:lnTo>
                    <a:lnTo>
                      <a:pt x="27" y="2452"/>
                    </a:lnTo>
                    <a:lnTo>
                      <a:pt x="20" y="2481"/>
                    </a:lnTo>
                    <a:lnTo>
                      <a:pt x="13" y="2510"/>
                    </a:lnTo>
                    <a:lnTo>
                      <a:pt x="0" y="2539"/>
                    </a:lnTo>
                    <a:lnTo>
                      <a:pt x="20" y="2510"/>
                    </a:lnTo>
                    <a:lnTo>
                      <a:pt x="34" y="2481"/>
                    </a:lnTo>
                    <a:lnTo>
                      <a:pt x="54" y="2445"/>
                    </a:lnTo>
                    <a:lnTo>
                      <a:pt x="67" y="2416"/>
                    </a:lnTo>
                    <a:lnTo>
                      <a:pt x="81" y="2387"/>
                    </a:lnTo>
                    <a:lnTo>
                      <a:pt x="94" y="2358"/>
                    </a:lnTo>
                    <a:lnTo>
                      <a:pt x="107" y="2329"/>
                    </a:lnTo>
                    <a:lnTo>
                      <a:pt x="128" y="2300"/>
                    </a:lnTo>
                    <a:lnTo>
                      <a:pt x="148" y="2271"/>
                    </a:lnTo>
                    <a:lnTo>
                      <a:pt x="168" y="2242"/>
                    </a:lnTo>
                    <a:lnTo>
                      <a:pt x="175" y="2213"/>
                    </a:lnTo>
                    <a:lnTo>
                      <a:pt x="188" y="2176"/>
                    </a:lnTo>
                    <a:lnTo>
                      <a:pt x="201" y="2147"/>
                    </a:lnTo>
                    <a:lnTo>
                      <a:pt x="215" y="2118"/>
                    </a:lnTo>
                    <a:lnTo>
                      <a:pt x="222" y="2060"/>
                    </a:lnTo>
                    <a:lnTo>
                      <a:pt x="235" y="2031"/>
                    </a:lnTo>
                    <a:lnTo>
                      <a:pt x="242" y="2002"/>
                    </a:lnTo>
                    <a:lnTo>
                      <a:pt x="269" y="1973"/>
                    </a:lnTo>
                    <a:lnTo>
                      <a:pt x="296" y="1951"/>
                    </a:lnTo>
                    <a:lnTo>
                      <a:pt x="309" y="1922"/>
                    </a:lnTo>
                    <a:lnTo>
                      <a:pt x="316" y="1886"/>
                    </a:lnTo>
                    <a:lnTo>
                      <a:pt x="329" y="1857"/>
                    </a:lnTo>
                    <a:lnTo>
                      <a:pt x="356" y="1828"/>
                    </a:lnTo>
                    <a:lnTo>
                      <a:pt x="383" y="1792"/>
                    </a:lnTo>
                    <a:lnTo>
                      <a:pt x="403" y="1763"/>
                    </a:lnTo>
                    <a:lnTo>
                      <a:pt x="416" y="1734"/>
                    </a:lnTo>
                    <a:lnTo>
                      <a:pt x="423" y="1705"/>
                    </a:lnTo>
                    <a:lnTo>
                      <a:pt x="430" y="1668"/>
                    </a:lnTo>
                    <a:lnTo>
                      <a:pt x="430" y="1639"/>
                    </a:lnTo>
                    <a:lnTo>
                      <a:pt x="430" y="1610"/>
                    </a:lnTo>
                    <a:lnTo>
                      <a:pt x="423" y="1581"/>
                    </a:lnTo>
                    <a:lnTo>
                      <a:pt x="423" y="1552"/>
                    </a:lnTo>
                    <a:lnTo>
                      <a:pt x="423" y="1523"/>
                    </a:lnTo>
                    <a:lnTo>
                      <a:pt x="423" y="1494"/>
                    </a:lnTo>
                    <a:lnTo>
                      <a:pt x="443" y="1465"/>
                    </a:lnTo>
                    <a:lnTo>
                      <a:pt x="470" y="1458"/>
                    </a:lnTo>
                    <a:lnTo>
                      <a:pt x="497" y="1444"/>
                    </a:lnTo>
                    <a:lnTo>
                      <a:pt x="524" y="1436"/>
                    </a:lnTo>
                    <a:lnTo>
                      <a:pt x="584" y="1429"/>
                    </a:lnTo>
                    <a:lnTo>
                      <a:pt x="618" y="1415"/>
                    </a:lnTo>
                    <a:lnTo>
                      <a:pt x="651" y="1407"/>
                    </a:lnTo>
                    <a:lnTo>
                      <a:pt x="678" y="1393"/>
                    </a:lnTo>
                    <a:lnTo>
                      <a:pt x="719" y="1393"/>
                    </a:lnTo>
                    <a:lnTo>
                      <a:pt x="766" y="1378"/>
                    </a:lnTo>
                    <a:lnTo>
                      <a:pt x="792" y="1364"/>
                    </a:lnTo>
                    <a:lnTo>
                      <a:pt x="819" y="1349"/>
                    </a:lnTo>
                    <a:lnTo>
                      <a:pt x="846" y="1320"/>
                    </a:lnTo>
                    <a:lnTo>
                      <a:pt x="853" y="1284"/>
                    </a:lnTo>
                    <a:lnTo>
                      <a:pt x="866" y="1255"/>
                    </a:lnTo>
                    <a:lnTo>
                      <a:pt x="866" y="1211"/>
                    </a:lnTo>
                    <a:lnTo>
                      <a:pt x="880" y="1161"/>
                    </a:lnTo>
                    <a:lnTo>
                      <a:pt x="893" y="1103"/>
                    </a:lnTo>
                    <a:lnTo>
                      <a:pt x="907" y="1074"/>
                    </a:lnTo>
                    <a:lnTo>
                      <a:pt x="947" y="1059"/>
                    </a:lnTo>
                    <a:lnTo>
                      <a:pt x="974" y="1037"/>
                    </a:lnTo>
                    <a:lnTo>
                      <a:pt x="1001" y="1008"/>
                    </a:lnTo>
                    <a:lnTo>
                      <a:pt x="1014" y="979"/>
                    </a:lnTo>
                    <a:lnTo>
                      <a:pt x="1021" y="950"/>
                    </a:lnTo>
                    <a:lnTo>
                      <a:pt x="1034" y="914"/>
                    </a:lnTo>
                    <a:lnTo>
                      <a:pt x="1041" y="885"/>
                    </a:lnTo>
                    <a:lnTo>
                      <a:pt x="1048" y="856"/>
                    </a:lnTo>
                    <a:lnTo>
                      <a:pt x="1054" y="820"/>
                    </a:lnTo>
                    <a:lnTo>
                      <a:pt x="1061" y="791"/>
                    </a:lnTo>
                    <a:lnTo>
                      <a:pt x="1075" y="762"/>
                    </a:lnTo>
                    <a:lnTo>
                      <a:pt x="1088" y="733"/>
                    </a:lnTo>
                    <a:lnTo>
                      <a:pt x="1095" y="704"/>
                    </a:lnTo>
                    <a:lnTo>
                      <a:pt x="1108" y="675"/>
                    </a:lnTo>
                    <a:lnTo>
                      <a:pt x="1108" y="646"/>
                    </a:lnTo>
                    <a:lnTo>
                      <a:pt x="1115" y="617"/>
                    </a:lnTo>
                    <a:lnTo>
                      <a:pt x="1115" y="588"/>
                    </a:lnTo>
                    <a:lnTo>
                      <a:pt x="1115" y="551"/>
                    </a:lnTo>
                    <a:lnTo>
                      <a:pt x="1108" y="522"/>
                    </a:lnTo>
                    <a:lnTo>
                      <a:pt x="1108" y="493"/>
                    </a:lnTo>
                    <a:lnTo>
                      <a:pt x="1101" y="464"/>
                    </a:lnTo>
                    <a:lnTo>
                      <a:pt x="1088" y="435"/>
                    </a:lnTo>
                    <a:lnTo>
                      <a:pt x="1081" y="406"/>
                    </a:lnTo>
                    <a:lnTo>
                      <a:pt x="1081" y="377"/>
                    </a:lnTo>
                    <a:lnTo>
                      <a:pt x="1081" y="348"/>
                    </a:lnTo>
                    <a:lnTo>
                      <a:pt x="1081" y="319"/>
                    </a:lnTo>
                    <a:lnTo>
                      <a:pt x="1081" y="290"/>
                    </a:lnTo>
                    <a:lnTo>
                      <a:pt x="1088" y="261"/>
                    </a:lnTo>
                    <a:lnTo>
                      <a:pt x="1095" y="232"/>
                    </a:lnTo>
                    <a:lnTo>
                      <a:pt x="1108" y="203"/>
                    </a:lnTo>
                    <a:lnTo>
                      <a:pt x="1128" y="167"/>
                    </a:lnTo>
                    <a:lnTo>
                      <a:pt x="1135" y="138"/>
                    </a:lnTo>
                    <a:lnTo>
                      <a:pt x="1135" y="109"/>
                    </a:lnTo>
                    <a:lnTo>
                      <a:pt x="1128" y="80"/>
                    </a:lnTo>
                    <a:lnTo>
                      <a:pt x="1122" y="51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eaLnBrk="1" hangingPunct="1"/>
                <a:endParaRPr kumimoji="0"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300051" name="Freeform 11"/>
              <p:cNvSpPr>
                <a:spLocks/>
              </p:cNvSpPr>
              <p:nvPr/>
            </p:nvSpPr>
            <p:spPr bwMode="auto">
              <a:xfrm>
                <a:off x="1328" y="1009"/>
                <a:ext cx="1978" cy="422"/>
              </a:xfrm>
              <a:custGeom>
                <a:avLst/>
                <a:gdLst>
                  <a:gd name="T0" fmla="*/ 87 w 1978"/>
                  <a:gd name="T1" fmla="*/ 65 h 422"/>
                  <a:gd name="T2" fmla="*/ 168 w 1978"/>
                  <a:gd name="T3" fmla="*/ 51 h 422"/>
                  <a:gd name="T4" fmla="*/ 222 w 1978"/>
                  <a:gd name="T5" fmla="*/ 44 h 422"/>
                  <a:gd name="T6" fmla="*/ 276 w 1978"/>
                  <a:gd name="T7" fmla="*/ 29 h 422"/>
                  <a:gd name="T8" fmla="*/ 370 w 1978"/>
                  <a:gd name="T9" fmla="*/ 7 h 422"/>
                  <a:gd name="T10" fmla="*/ 451 w 1978"/>
                  <a:gd name="T11" fmla="*/ 0 h 422"/>
                  <a:gd name="T12" fmla="*/ 504 w 1978"/>
                  <a:gd name="T13" fmla="*/ 0 h 422"/>
                  <a:gd name="T14" fmla="*/ 558 w 1978"/>
                  <a:gd name="T15" fmla="*/ 22 h 422"/>
                  <a:gd name="T16" fmla="*/ 632 w 1978"/>
                  <a:gd name="T17" fmla="*/ 51 h 422"/>
                  <a:gd name="T18" fmla="*/ 693 w 1978"/>
                  <a:gd name="T19" fmla="*/ 80 h 422"/>
                  <a:gd name="T20" fmla="*/ 746 w 1978"/>
                  <a:gd name="T21" fmla="*/ 87 h 422"/>
                  <a:gd name="T22" fmla="*/ 800 w 1978"/>
                  <a:gd name="T23" fmla="*/ 94 h 422"/>
                  <a:gd name="T24" fmla="*/ 867 w 1978"/>
                  <a:gd name="T25" fmla="*/ 131 h 422"/>
                  <a:gd name="T26" fmla="*/ 921 w 1978"/>
                  <a:gd name="T27" fmla="*/ 138 h 422"/>
                  <a:gd name="T28" fmla="*/ 982 w 1978"/>
                  <a:gd name="T29" fmla="*/ 145 h 422"/>
                  <a:gd name="T30" fmla="*/ 1036 w 1978"/>
                  <a:gd name="T31" fmla="*/ 167 h 422"/>
                  <a:gd name="T32" fmla="*/ 1150 w 1978"/>
                  <a:gd name="T33" fmla="*/ 189 h 422"/>
                  <a:gd name="T34" fmla="*/ 1231 w 1978"/>
                  <a:gd name="T35" fmla="*/ 196 h 422"/>
                  <a:gd name="T36" fmla="*/ 1291 w 1978"/>
                  <a:gd name="T37" fmla="*/ 225 h 422"/>
                  <a:gd name="T38" fmla="*/ 1352 w 1978"/>
                  <a:gd name="T39" fmla="*/ 254 h 422"/>
                  <a:gd name="T40" fmla="*/ 1432 w 1978"/>
                  <a:gd name="T41" fmla="*/ 261 h 422"/>
                  <a:gd name="T42" fmla="*/ 1493 w 1978"/>
                  <a:gd name="T43" fmla="*/ 276 h 422"/>
                  <a:gd name="T44" fmla="*/ 1580 w 1978"/>
                  <a:gd name="T45" fmla="*/ 290 h 422"/>
                  <a:gd name="T46" fmla="*/ 1634 w 1978"/>
                  <a:gd name="T47" fmla="*/ 305 h 422"/>
                  <a:gd name="T48" fmla="*/ 1695 w 1978"/>
                  <a:gd name="T49" fmla="*/ 327 h 422"/>
                  <a:gd name="T50" fmla="*/ 1748 w 1978"/>
                  <a:gd name="T51" fmla="*/ 356 h 422"/>
                  <a:gd name="T52" fmla="*/ 1809 w 1978"/>
                  <a:gd name="T53" fmla="*/ 392 h 422"/>
                  <a:gd name="T54" fmla="*/ 1869 w 1978"/>
                  <a:gd name="T55" fmla="*/ 392 h 422"/>
                  <a:gd name="T56" fmla="*/ 1950 w 1978"/>
                  <a:gd name="T57" fmla="*/ 399 h 422"/>
                  <a:gd name="T58" fmla="*/ 1950 w 1978"/>
                  <a:gd name="T59" fmla="*/ 414 h 422"/>
                  <a:gd name="T60" fmla="*/ 1883 w 1978"/>
                  <a:gd name="T61" fmla="*/ 421 h 422"/>
                  <a:gd name="T62" fmla="*/ 1829 w 1978"/>
                  <a:gd name="T63" fmla="*/ 414 h 422"/>
                  <a:gd name="T64" fmla="*/ 1775 w 1978"/>
                  <a:gd name="T65" fmla="*/ 414 h 422"/>
                  <a:gd name="T66" fmla="*/ 1721 w 1978"/>
                  <a:gd name="T67" fmla="*/ 363 h 422"/>
                  <a:gd name="T68" fmla="*/ 1661 w 1978"/>
                  <a:gd name="T69" fmla="*/ 341 h 422"/>
                  <a:gd name="T70" fmla="*/ 1594 w 1978"/>
                  <a:gd name="T71" fmla="*/ 319 h 422"/>
                  <a:gd name="T72" fmla="*/ 1533 w 1978"/>
                  <a:gd name="T73" fmla="*/ 305 h 422"/>
                  <a:gd name="T74" fmla="*/ 1479 w 1978"/>
                  <a:gd name="T75" fmla="*/ 290 h 422"/>
                  <a:gd name="T76" fmla="*/ 1405 w 1978"/>
                  <a:gd name="T77" fmla="*/ 276 h 422"/>
                  <a:gd name="T78" fmla="*/ 1352 w 1978"/>
                  <a:gd name="T79" fmla="*/ 269 h 422"/>
                  <a:gd name="T80" fmla="*/ 1298 w 1978"/>
                  <a:gd name="T81" fmla="*/ 261 h 422"/>
                  <a:gd name="T82" fmla="*/ 1231 w 1978"/>
                  <a:gd name="T83" fmla="*/ 218 h 422"/>
                  <a:gd name="T84" fmla="*/ 1170 w 1978"/>
                  <a:gd name="T85" fmla="*/ 196 h 422"/>
                  <a:gd name="T86" fmla="*/ 1110 w 1978"/>
                  <a:gd name="T87" fmla="*/ 203 h 422"/>
                  <a:gd name="T88" fmla="*/ 1056 w 1978"/>
                  <a:gd name="T89" fmla="*/ 203 h 422"/>
                  <a:gd name="T90" fmla="*/ 1002 w 1978"/>
                  <a:gd name="T91" fmla="*/ 181 h 422"/>
                  <a:gd name="T92" fmla="*/ 948 w 1978"/>
                  <a:gd name="T93" fmla="*/ 152 h 422"/>
                  <a:gd name="T94" fmla="*/ 867 w 1978"/>
                  <a:gd name="T95" fmla="*/ 152 h 422"/>
                  <a:gd name="T96" fmla="*/ 814 w 1978"/>
                  <a:gd name="T97" fmla="*/ 116 h 422"/>
                  <a:gd name="T98" fmla="*/ 760 w 1978"/>
                  <a:gd name="T99" fmla="*/ 102 h 422"/>
                  <a:gd name="T100" fmla="*/ 699 w 1978"/>
                  <a:gd name="T101" fmla="*/ 80 h 422"/>
                  <a:gd name="T102" fmla="*/ 646 w 1978"/>
                  <a:gd name="T103" fmla="*/ 58 h 422"/>
                  <a:gd name="T104" fmla="*/ 585 w 1978"/>
                  <a:gd name="T105" fmla="*/ 44 h 422"/>
                  <a:gd name="T106" fmla="*/ 531 w 1978"/>
                  <a:gd name="T107" fmla="*/ 29 h 422"/>
                  <a:gd name="T108" fmla="*/ 464 w 1978"/>
                  <a:gd name="T109" fmla="*/ 15 h 422"/>
                  <a:gd name="T110" fmla="*/ 377 w 1978"/>
                  <a:gd name="T111" fmla="*/ 15 h 422"/>
                  <a:gd name="T112" fmla="*/ 316 w 1978"/>
                  <a:gd name="T113" fmla="*/ 15 h 422"/>
                  <a:gd name="T114" fmla="*/ 262 w 1978"/>
                  <a:gd name="T115" fmla="*/ 36 h 422"/>
                  <a:gd name="T116" fmla="*/ 202 w 1978"/>
                  <a:gd name="T117" fmla="*/ 58 h 422"/>
                  <a:gd name="T118" fmla="*/ 134 w 1978"/>
                  <a:gd name="T119" fmla="*/ 87 h 422"/>
                  <a:gd name="T120" fmla="*/ 81 w 1978"/>
                  <a:gd name="T121" fmla="*/ 94 h 422"/>
                  <a:gd name="T122" fmla="*/ 27 w 1978"/>
                  <a:gd name="T123" fmla="*/ 80 h 422"/>
                  <a:gd name="T124" fmla="*/ 27 w 1978"/>
                  <a:gd name="T125" fmla="*/ 73 h 422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1978" h="422">
                    <a:moveTo>
                      <a:pt x="40" y="73"/>
                    </a:moveTo>
                    <a:lnTo>
                      <a:pt x="87" y="65"/>
                    </a:lnTo>
                    <a:lnTo>
                      <a:pt x="128" y="58"/>
                    </a:lnTo>
                    <a:lnTo>
                      <a:pt x="168" y="51"/>
                    </a:lnTo>
                    <a:lnTo>
                      <a:pt x="195" y="51"/>
                    </a:lnTo>
                    <a:lnTo>
                      <a:pt x="222" y="44"/>
                    </a:lnTo>
                    <a:lnTo>
                      <a:pt x="249" y="29"/>
                    </a:lnTo>
                    <a:lnTo>
                      <a:pt x="276" y="29"/>
                    </a:lnTo>
                    <a:lnTo>
                      <a:pt x="309" y="22"/>
                    </a:lnTo>
                    <a:lnTo>
                      <a:pt x="370" y="7"/>
                    </a:lnTo>
                    <a:lnTo>
                      <a:pt x="403" y="7"/>
                    </a:lnTo>
                    <a:lnTo>
                      <a:pt x="451" y="0"/>
                    </a:lnTo>
                    <a:lnTo>
                      <a:pt x="477" y="0"/>
                    </a:lnTo>
                    <a:lnTo>
                      <a:pt x="504" y="0"/>
                    </a:lnTo>
                    <a:lnTo>
                      <a:pt x="531" y="22"/>
                    </a:lnTo>
                    <a:lnTo>
                      <a:pt x="558" y="22"/>
                    </a:lnTo>
                    <a:lnTo>
                      <a:pt x="585" y="36"/>
                    </a:lnTo>
                    <a:lnTo>
                      <a:pt x="632" y="51"/>
                    </a:lnTo>
                    <a:lnTo>
                      <a:pt x="666" y="65"/>
                    </a:lnTo>
                    <a:lnTo>
                      <a:pt x="693" y="80"/>
                    </a:lnTo>
                    <a:lnTo>
                      <a:pt x="720" y="80"/>
                    </a:lnTo>
                    <a:lnTo>
                      <a:pt x="746" y="87"/>
                    </a:lnTo>
                    <a:lnTo>
                      <a:pt x="773" y="87"/>
                    </a:lnTo>
                    <a:lnTo>
                      <a:pt x="800" y="94"/>
                    </a:lnTo>
                    <a:lnTo>
                      <a:pt x="834" y="109"/>
                    </a:lnTo>
                    <a:lnTo>
                      <a:pt x="867" y="131"/>
                    </a:lnTo>
                    <a:lnTo>
                      <a:pt x="894" y="138"/>
                    </a:lnTo>
                    <a:lnTo>
                      <a:pt x="921" y="138"/>
                    </a:lnTo>
                    <a:lnTo>
                      <a:pt x="955" y="138"/>
                    </a:lnTo>
                    <a:lnTo>
                      <a:pt x="982" y="145"/>
                    </a:lnTo>
                    <a:lnTo>
                      <a:pt x="1009" y="145"/>
                    </a:lnTo>
                    <a:lnTo>
                      <a:pt x="1036" y="167"/>
                    </a:lnTo>
                    <a:lnTo>
                      <a:pt x="1089" y="189"/>
                    </a:lnTo>
                    <a:lnTo>
                      <a:pt x="1150" y="189"/>
                    </a:lnTo>
                    <a:lnTo>
                      <a:pt x="1177" y="189"/>
                    </a:lnTo>
                    <a:lnTo>
                      <a:pt x="1231" y="196"/>
                    </a:lnTo>
                    <a:lnTo>
                      <a:pt x="1257" y="211"/>
                    </a:lnTo>
                    <a:lnTo>
                      <a:pt x="1291" y="225"/>
                    </a:lnTo>
                    <a:lnTo>
                      <a:pt x="1318" y="240"/>
                    </a:lnTo>
                    <a:lnTo>
                      <a:pt x="1352" y="254"/>
                    </a:lnTo>
                    <a:lnTo>
                      <a:pt x="1385" y="254"/>
                    </a:lnTo>
                    <a:lnTo>
                      <a:pt x="1432" y="261"/>
                    </a:lnTo>
                    <a:lnTo>
                      <a:pt x="1459" y="269"/>
                    </a:lnTo>
                    <a:lnTo>
                      <a:pt x="1493" y="276"/>
                    </a:lnTo>
                    <a:lnTo>
                      <a:pt x="1533" y="283"/>
                    </a:lnTo>
                    <a:lnTo>
                      <a:pt x="1580" y="290"/>
                    </a:lnTo>
                    <a:lnTo>
                      <a:pt x="1607" y="290"/>
                    </a:lnTo>
                    <a:lnTo>
                      <a:pt x="1634" y="305"/>
                    </a:lnTo>
                    <a:lnTo>
                      <a:pt x="1668" y="312"/>
                    </a:lnTo>
                    <a:lnTo>
                      <a:pt x="1695" y="327"/>
                    </a:lnTo>
                    <a:lnTo>
                      <a:pt x="1721" y="341"/>
                    </a:lnTo>
                    <a:lnTo>
                      <a:pt x="1748" y="356"/>
                    </a:lnTo>
                    <a:lnTo>
                      <a:pt x="1782" y="385"/>
                    </a:lnTo>
                    <a:lnTo>
                      <a:pt x="1809" y="392"/>
                    </a:lnTo>
                    <a:lnTo>
                      <a:pt x="1843" y="392"/>
                    </a:lnTo>
                    <a:lnTo>
                      <a:pt x="1869" y="392"/>
                    </a:lnTo>
                    <a:lnTo>
                      <a:pt x="1923" y="392"/>
                    </a:lnTo>
                    <a:lnTo>
                      <a:pt x="1950" y="399"/>
                    </a:lnTo>
                    <a:lnTo>
                      <a:pt x="1977" y="406"/>
                    </a:lnTo>
                    <a:lnTo>
                      <a:pt x="1950" y="414"/>
                    </a:lnTo>
                    <a:lnTo>
                      <a:pt x="1923" y="421"/>
                    </a:lnTo>
                    <a:lnTo>
                      <a:pt x="1883" y="421"/>
                    </a:lnTo>
                    <a:lnTo>
                      <a:pt x="1856" y="421"/>
                    </a:lnTo>
                    <a:lnTo>
                      <a:pt x="1829" y="414"/>
                    </a:lnTo>
                    <a:lnTo>
                      <a:pt x="1802" y="414"/>
                    </a:lnTo>
                    <a:lnTo>
                      <a:pt x="1775" y="414"/>
                    </a:lnTo>
                    <a:lnTo>
                      <a:pt x="1742" y="392"/>
                    </a:lnTo>
                    <a:lnTo>
                      <a:pt x="1721" y="363"/>
                    </a:lnTo>
                    <a:lnTo>
                      <a:pt x="1695" y="356"/>
                    </a:lnTo>
                    <a:lnTo>
                      <a:pt x="1661" y="341"/>
                    </a:lnTo>
                    <a:lnTo>
                      <a:pt x="1627" y="327"/>
                    </a:lnTo>
                    <a:lnTo>
                      <a:pt x="1594" y="319"/>
                    </a:lnTo>
                    <a:lnTo>
                      <a:pt x="1560" y="312"/>
                    </a:lnTo>
                    <a:lnTo>
                      <a:pt x="1533" y="305"/>
                    </a:lnTo>
                    <a:lnTo>
                      <a:pt x="1506" y="298"/>
                    </a:lnTo>
                    <a:lnTo>
                      <a:pt x="1479" y="290"/>
                    </a:lnTo>
                    <a:lnTo>
                      <a:pt x="1432" y="283"/>
                    </a:lnTo>
                    <a:lnTo>
                      <a:pt x="1405" y="276"/>
                    </a:lnTo>
                    <a:lnTo>
                      <a:pt x="1379" y="269"/>
                    </a:lnTo>
                    <a:lnTo>
                      <a:pt x="1352" y="269"/>
                    </a:lnTo>
                    <a:lnTo>
                      <a:pt x="1325" y="269"/>
                    </a:lnTo>
                    <a:lnTo>
                      <a:pt x="1298" y="261"/>
                    </a:lnTo>
                    <a:lnTo>
                      <a:pt x="1264" y="240"/>
                    </a:lnTo>
                    <a:lnTo>
                      <a:pt x="1231" y="218"/>
                    </a:lnTo>
                    <a:lnTo>
                      <a:pt x="1197" y="203"/>
                    </a:lnTo>
                    <a:lnTo>
                      <a:pt x="1170" y="196"/>
                    </a:lnTo>
                    <a:lnTo>
                      <a:pt x="1136" y="196"/>
                    </a:lnTo>
                    <a:lnTo>
                      <a:pt x="1110" y="203"/>
                    </a:lnTo>
                    <a:lnTo>
                      <a:pt x="1083" y="203"/>
                    </a:lnTo>
                    <a:lnTo>
                      <a:pt x="1056" y="203"/>
                    </a:lnTo>
                    <a:lnTo>
                      <a:pt x="1029" y="196"/>
                    </a:lnTo>
                    <a:lnTo>
                      <a:pt x="1002" y="181"/>
                    </a:lnTo>
                    <a:lnTo>
                      <a:pt x="975" y="167"/>
                    </a:lnTo>
                    <a:lnTo>
                      <a:pt x="948" y="152"/>
                    </a:lnTo>
                    <a:lnTo>
                      <a:pt x="894" y="152"/>
                    </a:lnTo>
                    <a:lnTo>
                      <a:pt x="867" y="152"/>
                    </a:lnTo>
                    <a:lnTo>
                      <a:pt x="841" y="138"/>
                    </a:lnTo>
                    <a:lnTo>
                      <a:pt x="814" y="116"/>
                    </a:lnTo>
                    <a:lnTo>
                      <a:pt x="787" y="102"/>
                    </a:lnTo>
                    <a:lnTo>
                      <a:pt x="760" y="102"/>
                    </a:lnTo>
                    <a:lnTo>
                      <a:pt x="726" y="94"/>
                    </a:lnTo>
                    <a:lnTo>
                      <a:pt x="699" y="80"/>
                    </a:lnTo>
                    <a:lnTo>
                      <a:pt x="672" y="65"/>
                    </a:lnTo>
                    <a:lnTo>
                      <a:pt x="646" y="58"/>
                    </a:lnTo>
                    <a:lnTo>
                      <a:pt x="612" y="51"/>
                    </a:lnTo>
                    <a:lnTo>
                      <a:pt x="585" y="44"/>
                    </a:lnTo>
                    <a:lnTo>
                      <a:pt x="558" y="36"/>
                    </a:lnTo>
                    <a:lnTo>
                      <a:pt x="531" y="29"/>
                    </a:lnTo>
                    <a:lnTo>
                      <a:pt x="498" y="22"/>
                    </a:lnTo>
                    <a:lnTo>
                      <a:pt x="464" y="15"/>
                    </a:lnTo>
                    <a:lnTo>
                      <a:pt x="430" y="15"/>
                    </a:lnTo>
                    <a:lnTo>
                      <a:pt x="377" y="15"/>
                    </a:lnTo>
                    <a:lnTo>
                      <a:pt x="343" y="15"/>
                    </a:lnTo>
                    <a:lnTo>
                      <a:pt x="316" y="15"/>
                    </a:lnTo>
                    <a:lnTo>
                      <a:pt x="289" y="29"/>
                    </a:lnTo>
                    <a:lnTo>
                      <a:pt x="262" y="36"/>
                    </a:lnTo>
                    <a:lnTo>
                      <a:pt x="235" y="44"/>
                    </a:lnTo>
                    <a:lnTo>
                      <a:pt x="202" y="58"/>
                    </a:lnTo>
                    <a:lnTo>
                      <a:pt x="168" y="73"/>
                    </a:lnTo>
                    <a:lnTo>
                      <a:pt x="134" y="87"/>
                    </a:lnTo>
                    <a:lnTo>
                      <a:pt x="108" y="94"/>
                    </a:lnTo>
                    <a:lnTo>
                      <a:pt x="81" y="94"/>
                    </a:lnTo>
                    <a:lnTo>
                      <a:pt x="54" y="94"/>
                    </a:lnTo>
                    <a:lnTo>
                      <a:pt x="27" y="80"/>
                    </a:lnTo>
                    <a:lnTo>
                      <a:pt x="0" y="65"/>
                    </a:lnTo>
                    <a:lnTo>
                      <a:pt x="27" y="73"/>
                    </a:lnTo>
                    <a:lnTo>
                      <a:pt x="40" y="73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eaLnBrk="1" hangingPunct="1"/>
                <a:endParaRPr kumimoji="0"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300052" name="Freeform 12"/>
              <p:cNvSpPr>
                <a:spLocks/>
              </p:cNvSpPr>
              <p:nvPr/>
            </p:nvSpPr>
            <p:spPr bwMode="auto">
              <a:xfrm>
                <a:off x="3466" y="559"/>
                <a:ext cx="1827" cy="880"/>
              </a:xfrm>
              <a:custGeom>
                <a:avLst/>
                <a:gdLst>
                  <a:gd name="T0" fmla="*/ 27 w 1827"/>
                  <a:gd name="T1" fmla="*/ 864 h 880"/>
                  <a:gd name="T2" fmla="*/ 101 w 1827"/>
                  <a:gd name="T3" fmla="*/ 850 h 880"/>
                  <a:gd name="T4" fmla="*/ 154 w 1827"/>
                  <a:gd name="T5" fmla="*/ 814 h 880"/>
                  <a:gd name="T6" fmla="*/ 262 w 1827"/>
                  <a:gd name="T7" fmla="*/ 785 h 880"/>
                  <a:gd name="T8" fmla="*/ 322 w 1827"/>
                  <a:gd name="T9" fmla="*/ 726 h 880"/>
                  <a:gd name="T10" fmla="*/ 376 w 1827"/>
                  <a:gd name="T11" fmla="*/ 697 h 880"/>
                  <a:gd name="T12" fmla="*/ 430 w 1827"/>
                  <a:gd name="T13" fmla="*/ 661 h 880"/>
                  <a:gd name="T14" fmla="*/ 497 w 1827"/>
                  <a:gd name="T15" fmla="*/ 625 h 880"/>
                  <a:gd name="T16" fmla="*/ 577 w 1827"/>
                  <a:gd name="T17" fmla="*/ 610 h 880"/>
                  <a:gd name="T18" fmla="*/ 651 w 1827"/>
                  <a:gd name="T19" fmla="*/ 588 h 880"/>
                  <a:gd name="T20" fmla="*/ 705 w 1827"/>
                  <a:gd name="T21" fmla="*/ 559 h 880"/>
                  <a:gd name="T22" fmla="*/ 765 w 1827"/>
                  <a:gd name="T23" fmla="*/ 501 h 880"/>
                  <a:gd name="T24" fmla="*/ 839 w 1827"/>
                  <a:gd name="T25" fmla="*/ 465 h 880"/>
                  <a:gd name="T26" fmla="*/ 886 w 1827"/>
                  <a:gd name="T27" fmla="*/ 407 h 880"/>
                  <a:gd name="T28" fmla="*/ 913 w 1827"/>
                  <a:gd name="T29" fmla="*/ 341 h 880"/>
                  <a:gd name="T30" fmla="*/ 967 w 1827"/>
                  <a:gd name="T31" fmla="*/ 283 h 880"/>
                  <a:gd name="T32" fmla="*/ 1027 w 1827"/>
                  <a:gd name="T33" fmla="*/ 240 h 880"/>
                  <a:gd name="T34" fmla="*/ 1094 w 1827"/>
                  <a:gd name="T35" fmla="*/ 203 h 880"/>
                  <a:gd name="T36" fmla="*/ 1175 w 1827"/>
                  <a:gd name="T37" fmla="*/ 174 h 880"/>
                  <a:gd name="T38" fmla="*/ 1242 w 1827"/>
                  <a:gd name="T39" fmla="*/ 174 h 880"/>
                  <a:gd name="T40" fmla="*/ 1336 w 1827"/>
                  <a:gd name="T41" fmla="*/ 145 h 880"/>
                  <a:gd name="T42" fmla="*/ 1390 w 1827"/>
                  <a:gd name="T43" fmla="*/ 123 h 880"/>
                  <a:gd name="T44" fmla="*/ 1443 w 1827"/>
                  <a:gd name="T45" fmla="*/ 109 h 880"/>
                  <a:gd name="T46" fmla="*/ 1497 w 1827"/>
                  <a:gd name="T47" fmla="*/ 94 h 880"/>
                  <a:gd name="T48" fmla="*/ 1584 w 1827"/>
                  <a:gd name="T49" fmla="*/ 94 h 880"/>
                  <a:gd name="T50" fmla="*/ 1638 w 1827"/>
                  <a:gd name="T51" fmla="*/ 73 h 880"/>
                  <a:gd name="T52" fmla="*/ 1698 w 1827"/>
                  <a:gd name="T53" fmla="*/ 44 h 880"/>
                  <a:gd name="T54" fmla="*/ 1766 w 1827"/>
                  <a:gd name="T55" fmla="*/ 22 h 880"/>
                  <a:gd name="T56" fmla="*/ 1826 w 1827"/>
                  <a:gd name="T57" fmla="*/ 0 h 880"/>
                  <a:gd name="T58" fmla="*/ 1766 w 1827"/>
                  <a:gd name="T59" fmla="*/ 22 h 880"/>
                  <a:gd name="T60" fmla="*/ 1705 w 1827"/>
                  <a:gd name="T61" fmla="*/ 80 h 880"/>
                  <a:gd name="T62" fmla="*/ 1625 w 1827"/>
                  <a:gd name="T63" fmla="*/ 102 h 880"/>
                  <a:gd name="T64" fmla="*/ 1564 w 1827"/>
                  <a:gd name="T65" fmla="*/ 116 h 880"/>
                  <a:gd name="T66" fmla="*/ 1484 w 1827"/>
                  <a:gd name="T67" fmla="*/ 138 h 880"/>
                  <a:gd name="T68" fmla="*/ 1430 w 1827"/>
                  <a:gd name="T69" fmla="*/ 145 h 880"/>
                  <a:gd name="T70" fmla="*/ 1370 w 1827"/>
                  <a:gd name="T71" fmla="*/ 160 h 880"/>
                  <a:gd name="T72" fmla="*/ 1302 w 1827"/>
                  <a:gd name="T73" fmla="*/ 174 h 880"/>
                  <a:gd name="T74" fmla="*/ 1242 w 1827"/>
                  <a:gd name="T75" fmla="*/ 203 h 880"/>
                  <a:gd name="T76" fmla="*/ 1175 w 1827"/>
                  <a:gd name="T77" fmla="*/ 218 h 880"/>
                  <a:gd name="T78" fmla="*/ 1121 w 1827"/>
                  <a:gd name="T79" fmla="*/ 240 h 880"/>
                  <a:gd name="T80" fmla="*/ 1067 w 1827"/>
                  <a:gd name="T81" fmla="*/ 262 h 880"/>
                  <a:gd name="T82" fmla="*/ 1014 w 1827"/>
                  <a:gd name="T83" fmla="*/ 298 h 880"/>
                  <a:gd name="T84" fmla="*/ 960 w 1827"/>
                  <a:gd name="T85" fmla="*/ 327 h 880"/>
                  <a:gd name="T86" fmla="*/ 913 w 1827"/>
                  <a:gd name="T87" fmla="*/ 370 h 880"/>
                  <a:gd name="T88" fmla="*/ 886 w 1827"/>
                  <a:gd name="T89" fmla="*/ 443 h 880"/>
                  <a:gd name="T90" fmla="*/ 846 w 1827"/>
                  <a:gd name="T91" fmla="*/ 509 h 880"/>
                  <a:gd name="T92" fmla="*/ 792 w 1827"/>
                  <a:gd name="T93" fmla="*/ 545 h 880"/>
                  <a:gd name="T94" fmla="*/ 732 w 1827"/>
                  <a:gd name="T95" fmla="*/ 567 h 880"/>
                  <a:gd name="T96" fmla="*/ 665 w 1827"/>
                  <a:gd name="T97" fmla="*/ 588 h 880"/>
                  <a:gd name="T98" fmla="*/ 591 w 1827"/>
                  <a:gd name="T99" fmla="*/ 610 h 880"/>
                  <a:gd name="T100" fmla="*/ 537 w 1827"/>
                  <a:gd name="T101" fmla="*/ 647 h 880"/>
                  <a:gd name="T102" fmla="*/ 477 w 1827"/>
                  <a:gd name="T103" fmla="*/ 654 h 880"/>
                  <a:gd name="T104" fmla="*/ 403 w 1827"/>
                  <a:gd name="T105" fmla="*/ 676 h 880"/>
                  <a:gd name="T106" fmla="*/ 356 w 1827"/>
                  <a:gd name="T107" fmla="*/ 734 h 880"/>
                  <a:gd name="T108" fmla="*/ 302 w 1827"/>
                  <a:gd name="T109" fmla="*/ 777 h 880"/>
                  <a:gd name="T110" fmla="*/ 208 w 1827"/>
                  <a:gd name="T111" fmla="*/ 799 h 880"/>
                  <a:gd name="T112" fmla="*/ 154 w 1827"/>
                  <a:gd name="T113" fmla="*/ 835 h 880"/>
                  <a:gd name="T114" fmla="*/ 101 w 1827"/>
                  <a:gd name="T115" fmla="*/ 872 h 880"/>
                  <a:gd name="T116" fmla="*/ 47 w 1827"/>
                  <a:gd name="T117" fmla="*/ 879 h 880"/>
                  <a:gd name="T118" fmla="*/ 0 w 1827"/>
                  <a:gd name="T119" fmla="*/ 864 h 880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1827" h="880">
                    <a:moveTo>
                      <a:pt x="0" y="864"/>
                    </a:moveTo>
                    <a:lnTo>
                      <a:pt x="27" y="864"/>
                    </a:lnTo>
                    <a:lnTo>
                      <a:pt x="67" y="857"/>
                    </a:lnTo>
                    <a:lnTo>
                      <a:pt x="101" y="850"/>
                    </a:lnTo>
                    <a:lnTo>
                      <a:pt x="128" y="843"/>
                    </a:lnTo>
                    <a:lnTo>
                      <a:pt x="154" y="814"/>
                    </a:lnTo>
                    <a:lnTo>
                      <a:pt x="215" y="799"/>
                    </a:lnTo>
                    <a:lnTo>
                      <a:pt x="262" y="785"/>
                    </a:lnTo>
                    <a:lnTo>
                      <a:pt x="289" y="763"/>
                    </a:lnTo>
                    <a:lnTo>
                      <a:pt x="322" y="726"/>
                    </a:lnTo>
                    <a:lnTo>
                      <a:pt x="349" y="705"/>
                    </a:lnTo>
                    <a:lnTo>
                      <a:pt x="376" y="697"/>
                    </a:lnTo>
                    <a:lnTo>
                      <a:pt x="403" y="683"/>
                    </a:lnTo>
                    <a:lnTo>
                      <a:pt x="430" y="661"/>
                    </a:lnTo>
                    <a:lnTo>
                      <a:pt x="463" y="632"/>
                    </a:lnTo>
                    <a:lnTo>
                      <a:pt x="497" y="625"/>
                    </a:lnTo>
                    <a:lnTo>
                      <a:pt x="537" y="617"/>
                    </a:lnTo>
                    <a:lnTo>
                      <a:pt x="577" y="610"/>
                    </a:lnTo>
                    <a:lnTo>
                      <a:pt x="618" y="603"/>
                    </a:lnTo>
                    <a:lnTo>
                      <a:pt x="651" y="588"/>
                    </a:lnTo>
                    <a:lnTo>
                      <a:pt x="678" y="581"/>
                    </a:lnTo>
                    <a:lnTo>
                      <a:pt x="705" y="559"/>
                    </a:lnTo>
                    <a:lnTo>
                      <a:pt x="732" y="530"/>
                    </a:lnTo>
                    <a:lnTo>
                      <a:pt x="765" y="501"/>
                    </a:lnTo>
                    <a:lnTo>
                      <a:pt x="792" y="479"/>
                    </a:lnTo>
                    <a:lnTo>
                      <a:pt x="839" y="465"/>
                    </a:lnTo>
                    <a:lnTo>
                      <a:pt x="859" y="436"/>
                    </a:lnTo>
                    <a:lnTo>
                      <a:pt x="886" y="407"/>
                    </a:lnTo>
                    <a:lnTo>
                      <a:pt x="900" y="370"/>
                    </a:lnTo>
                    <a:lnTo>
                      <a:pt x="913" y="341"/>
                    </a:lnTo>
                    <a:lnTo>
                      <a:pt x="933" y="312"/>
                    </a:lnTo>
                    <a:lnTo>
                      <a:pt x="967" y="283"/>
                    </a:lnTo>
                    <a:lnTo>
                      <a:pt x="1000" y="262"/>
                    </a:lnTo>
                    <a:lnTo>
                      <a:pt x="1027" y="240"/>
                    </a:lnTo>
                    <a:lnTo>
                      <a:pt x="1061" y="218"/>
                    </a:lnTo>
                    <a:lnTo>
                      <a:pt x="1094" y="203"/>
                    </a:lnTo>
                    <a:lnTo>
                      <a:pt x="1121" y="189"/>
                    </a:lnTo>
                    <a:lnTo>
                      <a:pt x="1175" y="174"/>
                    </a:lnTo>
                    <a:lnTo>
                      <a:pt x="1202" y="182"/>
                    </a:lnTo>
                    <a:lnTo>
                      <a:pt x="1242" y="174"/>
                    </a:lnTo>
                    <a:lnTo>
                      <a:pt x="1302" y="167"/>
                    </a:lnTo>
                    <a:lnTo>
                      <a:pt x="1336" y="145"/>
                    </a:lnTo>
                    <a:lnTo>
                      <a:pt x="1363" y="131"/>
                    </a:lnTo>
                    <a:lnTo>
                      <a:pt x="1390" y="123"/>
                    </a:lnTo>
                    <a:lnTo>
                      <a:pt x="1416" y="116"/>
                    </a:lnTo>
                    <a:lnTo>
                      <a:pt x="1443" y="109"/>
                    </a:lnTo>
                    <a:lnTo>
                      <a:pt x="1470" y="102"/>
                    </a:lnTo>
                    <a:lnTo>
                      <a:pt x="1497" y="94"/>
                    </a:lnTo>
                    <a:lnTo>
                      <a:pt x="1524" y="94"/>
                    </a:lnTo>
                    <a:lnTo>
                      <a:pt x="1584" y="94"/>
                    </a:lnTo>
                    <a:lnTo>
                      <a:pt x="1611" y="87"/>
                    </a:lnTo>
                    <a:lnTo>
                      <a:pt x="1638" y="73"/>
                    </a:lnTo>
                    <a:lnTo>
                      <a:pt x="1672" y="58"/>
                    </a:lnTo>
                    <a:lnTo>
                      <a:pt x="1698" y="44"/>
                    </a:lnTo>
                    <a:lnTo>
                      <a:pt x="1732" y="36"/>
                    </a:lnTo>
                    <a:lnTo>
                      <a:pt x="1766" y="22"/>
                    </a:lnTo>
                    <a:lnTo>
                      <a:pt x="1799" y="15"/>
                    </a:lnTo>
                    <a:lnTo>
                      <a:pt x="1826" y="0"/>
                    </a:lnTo>
                    <a:lnTo>
                      <a:pt x="1792" y="0"/>
                    </a:lnTo>
                    <a:lnTo>
                      <a:pt x="1766" y="22"/>
                    </a:lnTo>
                    <a:lnTo>
                      <a:pt x="1732" y="51"/>
                    </a:lnTo>
                    <a:lnTo>
                      <a:pt x="1705" y="80"/>
                    </a:lnTo>
                    <a:lnTo>
                      <a:pt x="1678" y="102"/>
                    </a:lnTo>
                    <a:lnTo>
                      <a:pt x="1625" y="102"/>
                    </a:lnTo>
                    <a:lnTo>
                      <a:pt x="1598" y="109"/>
                    </a:lnTo>
                    <a:lnTo>
                      <a:pt x="1564" y="116"/>
                    </a:lnTo>
                    <a:lnTo>
                      <a:pt x="1531" y="131"/>
                    </a:lnTo>
                    <a:lnTo>
                      <a:pt x="1484" y="138"/>
                    </a:lnTo>
                    <a:lnTo>
                      <a:pt x="1457" y="145"/>
                    </a:lnTo>
                    <a:lnTo>
                      <a:pt x="1430" y="145"/>
                    </a:lnTo>
                    <a:lnTo>
                      <a:pt x="1396" y="160"/>
                    </a:lnTo>
                    <a:lnTo>
                      <a:pt x="1370" y="160"/>
                    </a:lnTo>
                    <a:lnTo>
                      <a:pt x="1329" y="167"/>
                    </a:lnTo>
                    <a:lnTo>
                      <a:pt x="1302" y="174"/>
                    </a:lnTo>
                    <a:lnTo>
                      <a:pt x="1276" y="189"/>
                    </a:lnTo>
                    <a:lnTo>
                      <a:pt x="1242" y="203"/>
                    </a:lnTo>
                    <a:lnTo>
                      <a:pt x="1208" y="218"/>
                    </a:lnTo>
                    <a:lnTo>
                      <a:pt x="1175" y="218"/>
                    </a:lnTo>
                    <a:lnTo>
                      <a:pt x="1148" y="225"/>
                    </a:lnTo>
                    <a:lnTo>
                      <a:pt x="1121" y="240"/>
                    </a:lnTo>
                    <a:lnTo>
                      <a:pt x="1094" y="247"/>
                    </a:lnTo>
                    <a:lnTo>
                      <a:pt x="1067" y="262"/>
                    </a:lnTo>
                    <a:lnTo>
                      <a:pt x="1041" y="276"/>
                    </a:lnTo>
                    <a:lnTo>
                      <a:pt x="1014" y="298"/>
                    </a:lnTo>
                    <a:lnTo>
                      <a:pt x="987" y="312"/>
                    </a:lnTo>
                    <a:lnTo>
                      <a:pt x="960" y="327"/>
                    </a:lnTo>
                    <a:lnTo>
                      <a:pt x="933" y="341"/>
                    </a:lnTo>
                    <a:lnTo>
                      <a:pt x="913" y="370"/>
                    </a:lnTo>
                    <a:lnTo>
                      <a:pt x="893" y="400"/>
                    </a:lnTo>
                    <a:lnTo>
                      <a:pt x="886" y="443"/>
                    </a:lnTo>
                    <a:lnTo>
                      <a:pt x="866" y="472"/>
                    </a:lnTo>
                    <a:lnTo>
                      <a:pt x="846" y="509"/>
                    </a:lnTo>
                    <a:lnTo>
                      <a:pt x="819" y="530"/>
                    </a:lnTo>
                    <a:lnTo>
                      <a:pt x="792" y="545"/>
                    </a:lnTo>
                    <a:lnTo>
                      <a:pt x="759" y="559"/>
                    </a:lnTo>
                    <a:lnTo>
                      <a:pt x="732" y="567"/>
                    </a:lnTo>
                    <a:lnTo>
                      <a:pt x="705" y="581"/>
                    </a:lnTo>
                    <a:lnTo>
                      <a:pt x="665" y="588"/>
                    </a:lnTo>
                    <a:lnTo>
                      <a:pt x="638" y="596"/>
                    </a:lnTo>
                    <a:lnTo>
                      <a:pt x="591" y="610"/>
                    </a:lnTo>
                    <a:lnTo>
                      <a:pt x="564" y="632"/>
                    </a:lnTo>
                    <a:lnTo>
                      <a:pt x="537" y="647"/>
                    </a:lnTo>
                    <a:lnTo>
                      <a:pt x="503" y="654"/>
                    </a:lnTo>
                    <a:lnTo>
                      <a:pt x="477" y="654"/>
                    </a:lnTo>
                    <a:lnTo>
                      <a:pt x="436" y="661"/>
                    </a:lnTo>
                    <a:lnTo>
                      <a:pt x="403" y="676"/>
                    </a:lnTo>
                    <a:lnTo>
                      <a:pt x="376" y="697"/>
                    </a:lnTo>
                    <a:lnTo>
                      <a:pt x="356" y="734"/>
                    </a:lnTo>
                    <a:lnTo>
                      <a:pt x="329" y="756"/>
                    </a:lnTo>
                    <a:lnTo>
                      <a:pt x="302" y="777"/>
                    </a:lnTo>
                    <a:lnTo>
                      <a:pt x="262" y="785"/>
                    </a:lnTo>
                    <a:lnTo>
                      <a:pt x="208" y="799"/>
                    </a:lnTo>
                    <a:lnTo>
                      <a:pt x="181" y="821"/>
                    </a:lnTo>
                    <a:lnTo>
                      <a:pt x="154" y="835"/>
                    </a:lnTo>
                    <a:lnTo>
                      <a:pt x="128" y="857"/>
                    </a:lnTo>
                    <a:lnTo>
                      <a:pt x="101" y="872"/>
                    </a:lnTo>
                    <a:lnTo>
                      <a:pt x="74" y="879"/>
                    </a:lnTo>
                    <a:lnTo>
                      <a:pt x="47" y="879"/>
                    </a:lnTo>
                    <a:lnTo>
                      <a:pt x="13" y="872"/>
                    </a:lnTo>
                    <a:lnTo>
                      <a:pt x="0" y="864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eaLnBrk="1" hangingPunct="1"/>
                <a:endParaRPr kumimoji="0"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300053" name="Freeform 13"/>
              <p:cNvSpPr>
                <a:spLocks/>
              </p:cNvSpPr>
              <p:nvPr/>
            </p:nvSpPr>
            <p:spPr bwMode="auto">
              <a:xfrm>
                <a:off x="531" y="356"/>
                <a:ext cx="4812" cy="3462"/>
              </a:xfrm>
              <a:custGeom>
                <a:avLst/>
                <a:gdLst>
                  <a:gd name="T0" fmla="*/ 444 w 4812"/>
                  <a:gd name="T1" fmla="*/ 348 h 3462"/>
                  <a:gd name="T2" fmla="*/ 817 w 4812"/>
                  <a:gd name="T3" fmla="*/ 664 h 3462"/>
                  <a:gd name="T4" fmla="*/ 1190 w 4812"/>
                  <a:gd name="T5" fmla="*/ 925 h 3462"/>
                  <a:gd name="T6" fmla="*/ 1614 w 4812"/>
                  <a:gd name="T7" fmla="*/ 1252 h 3462"/>
                  <a:gd name="T8" fmla="*/ 2058 w 4812"/>
                  <a:gd name="T9" fmla="*/ 1611 h 3462"/>
                  <a:gd name="T10" fmla="*/ 2421 w 4812"/>
                  <a:gd name="T11" fmla="*/ 1926 h 3462"/>
                  <a:gd name="T12" fmla="*/ 2673 w 4812"/>
                  <a:gd name="T13" fmla="*/ 2362 h 3462"/>
                  <a:gd name="T14" fmla="*/ 2249 w 4812"/>
                  <a:gd name="T15" fmla="*/ 2318 h 3462"/>
                  <a:gd name="T16" fmla="*/ 1815 w 4812"/>
                  <a:gd name="T17" fmla="*/ 2307 h 3462"/>
                  <a:gd name="T18" fmla="*/ 1311 w 4812"/>
                  <a:gd name="T19" fmla="*/ 2373 h 3462"/>
                  <a:gd name="T20" fmla="*/ 918 w 4812"/>
                  <a:gd name="T21" fmla="*/ 2318 h 3462"/>
                  <a:gd name="T22" fmla="*/ 474 w 4812"/>
                  <a:gd name="T23" fmla="*/ 2122 h 3462"/>
                  <a:gd name="T24" fmla="*/ 30 w 4812"/>
                  <a:gd name="T25" fmla="*/ 1752 h 3462"/>
                  <a:gd name="T26" fmla="*/ 403 w 4812"/>
                  <a:gd name="T27" fmla="*/ 2090 h 3462"/>
                  <a:gd name="T28" fmla="*/ 827 w 4812"/>
                  <a:gd name="T29" fmla="*/ 2296 h 3462"/>
                  <a:gd name="T30" fmla="*/ 635 w 4812"/>
                  <a:gd name="T31" fmla="*/ 2416 h 3462"/>
                  <a:gd name="T32" fmla="*/ 212 w 4812"/>
                  <a:gd name="T33" fmla="*/ 2569 h 3462"/>
                  <a:gd name="T34" fmla="*/ 252 w 4812"/>
                  <a:gd name="T35" fmla="*/ 2612 h 3462"/>
                  <a:gd name="T36" fmla="*/ 676 w 4812"/>
                  <a:gd name="T37" fmla="*/ 2438 h 3462"/>
                  <a:gd name="T38" fmla="*/ 1089 w 4812"/>
                  <a:gd name="T39" fmla="*/ 2405 h 3462"/>
                  <a:gd name="T40" fmla="*/ 1553 w 4812"/>
                  <a:gd name="T41" fmla="*/ 2569 h 3462"/>
                  <a:gd name="T42" fmla="*/ 1624 w 4812"/>
                  <a:gd name="T43" fmla="*/ 3004 h 3462"/>
                  <a:gd name="T44" fmla="*/ 1069 w 4812"/>
                  <a:gd name="T45" fmla="*/ 3189 h 3462"/>
                  <a:gd name="T46" fmla="*/ 595 w 4812"/>
                  <a:gd name="T47" fmla="*/ 3298 h 3462"/>
                  <a:gd name="T48" fmla="*/ 161 w 4812"/>
                  <a:gd name="T49" fmla="*/ 3341 h 3462"/>
                  <a:gd name="T50" fmla="*/ 292 w 4812"/>
                  <a:gd name="T51" fmla="*/ 3320 h 3462"/>
                  <a:gd name="T52" fmla="*/ 767 w 4812"/>
                  <a:gd name="T53" fmla="*/ 3298 h 3462"/>
                  <a:gd name="T54" fmla="*/ 1241 w 4812"/>
                  <a:gd name="T55" fmla="*/ 3189 h 3462"/>
                  <a:gd name="T56" fmla="*/ 1654 w 4812"/>
                  <a:gd name="T57" fmla="*/ 2982 h 3462"/>
                  <a:gd name="T58" fmla="*/ 2088 w 4812"/>
                  <a:gd name="T59" fmla="*/ 2917 h 3462"/>
                  <a:gd name="T60" fmla="*/ 2521 w 4812"/>
                  <a:gd name="T61" fmla="*/ 3058 h 3462"/>
                  <a:gd name="T62" fmla="*/ 2975 w 4812"/>
                  <a:gd name="T63" fmla="*/ 3200 h 3462"/>
                  <a:gd name="T64" fmla="*/ 3490 w 4812"/>
                  <a:gd name="T65" fmla="*/ 3309 h 3462"/>
                  <a:gd name="T66" fmla="*/ 3944 w 4812"/>
                  <a:gd name="T67" fmla="*/ 3385 h 3462"/>
                  <a:gd name="T68" fmla="*/ 4408 w 4812"/>
                  <a:gd name="T69" fmla="*/ 3450 h 3462"/>
                  <a:gd name="T70" fmla="*/ 4297 w 4812"/>
                  <a:gd name="T71" fmla="*/ 3439 h 3462"/>
                  <a:gd name="T72" fmla="*/ 3782 w 4812"/>
                  <a:gd name="T73" fmla="*/ 3330 h 3462"/>
                  <a:gd name="T74" fmla="*/ 3197 w 4812"/>
                  <a:gd name="T75" fmla="*/ 3200 h 3462"/>
                  <a:gd name="T76" fmla="*/ 2733 w 4812"/>
                  <a:gd name="T77" fmla="*/ 3124 h 3462"/>
                  <a:gd name="T78" fmla="*/ 2199 w 4812"/>
                  <a:gd name="T79" fmla="*/ 2884 h 3462"/>
                  <a:gd name="T80" fmla="*/ 1684 w 4812"/>
                  <a:gd name="T81" fmla="*/ 2677 h 3462"/>
                  <a:gd name="T82" fmla="*/ 1220 w 4812"/>
                  <a:gd name="T83" fmla="*/ 2471 h 3462"/>
                  <a:gd name="T84" fmla="*/ 1493 w 4812"/>
                  <a:gd name="T85" fmla="*/ 2394 h 3462"/>
                  <a:gd name="T86" fmla="*/ 2078 w 4812"/>
                  <a:gd name="T87" fmla="*/ 2318 h 3462"/>
                  <a:gd name="T88" fmla="*/ 2582 w 4812"/>
                  <a:gd name="T89" fmla="*/ 2362 h 3462"/>
                  <a:gd name="T90" fmla="*/ 3056 w 4812"/>
                  <a:gd name="T91" fmla="*/ 2569 h 3462"/>
                  <a:gd name="T92" fmla="*/ 3500 w 4812"/>
                  <a:gd name="T93" fmla="*/ 2743 h 3462"/>
                  <a:gd name="T94" fmla="*/ 4075 w 4812"/>
                  <a:gd name="T95" fmla="*/ 3004 h 3462"/>
                  <a:gd name="T96" fmla="*/ 4569 w 4812"/>
                  <a:gd name="T97" fmla="*/ 3243 h 3462"/>
                  <a:gd name="T98" fmla="*/ 4650 w 4812"/>
                  <a:gd name="T99" fmla="*/ 3265 h 3462"/>
                  <a:gd name="T100" fmla="*/ 4196 w 4812"/>
                  <a:gd name="T101" fmla="*/ 3015 h 3462"/>
                  <a:gd name="T102" fmla="*/ 3742 w 4812"/>
                  <a:gd name="T103" fmla="*/ 2764 h 3462"/>
                  <a:gd name="T104" fmla="*/ 3278 w 4812"/>
                  <a:gd name="T105" fmla="*/ 2634 h 3462"/>
                  <a:gd name="T106" fmla="*/ 2733 w 4812"/>
                  <a:gd name="T107" fmla="*/ 2362 h 3462"/>
                  <a:gd name="T108" fmla="*/ 2461 w 4812"/>
                  <a:gd name="T109" fmla="*/ 1959 h 3462"/>
                  <a:gd name="T110" fmla="*/ 2168 w 4812"/>
                  <a:gd name="T111" fmla="*/ 1600 h 3462"/>
                  <a:gd name="T112" fmla="*/ 1765 w 4812"/>
                  <a:gd name="T113" fmla="*/ 1317 h 3462"/>
                  <a:gd name="T114" fmla="*/ 1362 w 4812"/>
                  <a:gd name="T115" fmla="*/ 969 h 3462"/>
                  <a:gd name="T116" fmla="*/ 938 w 4812"/>
                  <a:gd name="T117" fmla="*/ 740 h 3462"/>
                  <a:gd name="T118" fmla="*/ 595 w 4812"/>
                  <a:gd name="T119" fmla="*/ 392 h 3462"/>
                  <a:gd name="T120" fmla="*/ 242 w 4812"/>
                  <a:gd name="T121" fmla="*/ 87 h 3462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4812" h="3462">
                    <a:moveTo>
                      <a:pt x="101" y="0"/>
                    </a:moveTo>
                    <a:lnTo>
                      <a:pt x="141" y="44"/>
                    </a:lnTo>
                    <a:lnTo>
                      <a:pt x="182" y="76"/>
                    </a:lnTo>
                    <a:lnTo>
                      <a:pt x="222" y="109"/>
                    </a:lnTo>
                    <a:lnTo>
                      <a:pt x="262" y="141"/>
                    </a:lnTo>
                    <a:lnTo>
                      <a:pt x="282" y="185"/>
                    </a:lnTo>
                    <a:lnTo>
                      <a:pt x="323" y="218"/>
                    </a:lnTo>
                    <a:lnTo>
                      <a:pt x="363" y="261"/>
                    </a:lnTo>
                    <a:lnTo>
                      <a:pt x="403" y="305"/>
                    </a:lnTo>
                    <a:lnTo>
                      <a:pt x="444" y="348"/>
                    </a:lnTo>
                    <a:lnTo>
                      <a:pt x="484" y="370"/>
                    </a:lnTo>
                    <a:lnTo>
                      <a:pt x="524" y="414"/>
                    </a:lnTo>
                    <a:lnTo>
                      <a:pt x="565" y="435"/>
                    </a:lnTo>
                    <a:lnTo>
                      <a:pt x="605" y="446"/>
                    </a:lnTo>
                    <a:lnTo>
                      <a:pt x="646" y="479"/>
                    </a:lnTo>
                    <a:lnTo>
                      <a:pt x="686" y="501"/>
                    </a:lnTo>
                    <a:lnTo>
                      <a:pt x="716" y="544"/>
                    </a:lnTo>
                    <a:lnTo>
                      <a:pt x="756" y="566"/>
                    </a:lnTo>
                    <a:lnTo>
                      <a:pt x="797" y="588"/>
                    </a:lnTo>
                    <a:lnTo>
                      <a:pt x="817" y="664"/>
                    </a:lnTo>
                    <a:lnTo>
                      <a:pt x="847" y="707"/>
                    </a:lnTo>
                    <a:lnTo>
                      <a:pt x="888" y="729"/>
                    </a:lnTo>
                    <a:lnTo>
                      <a:pt x="928" y="762"/>
                    </a:lnTo>
                    <a:lnTo>
                      <a:pt x="958" y="805"/>
                    </a:lnTo>
                    <a:lnTo>
                      <a:pt x="999" y="805"/>
                    </a:lnTo>
                    <a:lnTo>
                      <a:pt x="1029" y="849"/>
                    </a:lnTo>
                    <a:lnTo>
                      <a:pt x="1069" y="871"/>
                    </a:lnTo>
                    <a:lnTo>
                      <a:pt x="1109" y="892"/>
                    </a:lnTo>
                    <a:lnTo>
                      <a:pt x="1150" y="925"/>
                    </a:lnTo>
                    <a:lnTo>
                      <a:pt x="1190" y="925"/>
                    </a:lnTo>
                    <a:lnTo>
                      <a:pt x="1230" y="947"/>
                    </a:lnTo>
                    <a:lnTo>
                      <a:pt x="1281" y="969"/>
                    </a:lnTo>
                    <a:lnTo>
                      <a:pt x="1321" y="1012"/>
                    </a:lnTo>
                    <a:lnTo>
                      <a:pt x="1362" y="1023"/>
                    </a:lnTo>
                    <a:lnTo>
                      <a:pt x="1402" y="1067"/>
                    </a:lnTo>
                    <a:lnTo>
                      <a:pt x="1422" y="1121"/>
                    </a:lnTo>
                    <a:lnTo>
                      <a:pt x="1473" y="1165"/>
                    </a:lnTo>
                    <a:lnTo>
                      <a:pt x="1523" y="1197"/>
                    </a:lnTo>
                    <a:lnTo>
                      <a:pt x="1573" y="1241"/>
                    </a:lnTo>
                    <a:lnTo>
                      <a:pt x="1614" y="1252"/>
                    </a:lnTo>
                    <a:lnTo>
                      <a:pt x="1664" y="1284"/>
                    </a:lnTo>
                    <a:lnTo>
                      <a:pt x="1705" y="1328"/>
                    </a:lnTo>
                    <a:lnTo>
                      <a:pt x="1795" y="1350"/>
                    </a:lnTo>
                    <a:lnTo>
                      <a:pt x="1836" y="1382"/>
                    </a:lnTo>
                    <a:lnTo>
                      <a:pt x="1856" y="1437"/>
                    </a:lnTo>
                    <a:lnTo>
                      <a:pt x="1866" y="1513"/>
                    </a:lnTo>
                    <a:lnTo>
                      <a:pt x="1916" y="1556"/>
                    </a:lnTo>
                    <a:lnTo>
                      <a:pt x="1967" y="1567"/>
                    </a:lnTo>
                    <a:lnTo>
                      <a:pt x="2017" y="1578"/>
                    </a:lnTo>
                    <a:lnTo>
                      <a:pt x="2058" y="1611"/>
                    </a:lnTo>
                    <a:lnTo>
                      <a:pt x="2098" y="1643"/>
                    </a:lnTo>
                    <a:lnTo>
                      <a:pt x="2138" y="1665"/>
                    </a:lnTo>
                    <a:lnTo>
                      <a:pt x="2199" y="1665"/>
                    </a:lnTo>
                    <a:lnTo>
                      <a:pt x="2239" y="1676"/>
                    </a:lnTo>
                    <a:lnTo>
                      <a:pt x="2279" y="1687"/>
                    </a:lnTo>
                    <a:lnTo>
                      <a:pt x="2300" y="1774"/>
                    </a:lnTo>
                    <a:lnTo>
                      <a:pt x="2320" y="1818"/>
                    </a:lnTo>
                    <a:lnTo>
                      <a:pt x="2370" y="1861"/>
                    </a:lnTo>
                    <a:lnTo>
                      <a:pt x="2411" y="1883"/>
                    </a:lnTo>
                    <a:lnTo>
                      <a:pt x="2421" y="1926"/>
                    </a:lnTo>
                    <a:lnTo>
                      <a:pt x="2431" y="1970"/>
                    </a:lnTo>
                    <a:lnTo>
                      <a:pt x="2451" y="2013"/>
                    </a:lnTo>
                    <a:lnTo>
                      <a:pt x="2481" y="2068"/>
                    </a:lnTo>
                    <a:lnTo>
                      <a:pt x="2511" y="2122"/>
                    </a:lnTo>
                    <a:lnTo>
                      <a:pt x="2521" y="2166"/>
                    </a:lnTo>
                    <a:lnTo>
                      <a:pt x="2532" y="2209"/>
                    </a:lnTo>
                    <a:lnTo>
                      <a:pt x="2552" y="2253"/>
                    </a:lnTo>
                    <a:lnTo>
                      <a:pt x="2602" y="2296"/>
                    </a:lnTo>
                    <a:lnTo>
                      <a:pt x="2643" y="2318"/>
                    </a:lnTo>
                    <a:lnTo>
                      <a:pt x="2673" y="2362"/>
                    </a:lnTo>
                    <a:lnTo>
                      <a:pt x="2632" y="2362"/>
                    </a:lnTo>
                    <a:lnTo>
                      <a:pt x="2592" y="2362"/>
                    </a:lnTo>
                    <a:lnTo>
                      <a:pt x="2542" y="2351"/>
                    </a:lnTo>
                    <a:lnTo>
                      <a:pt x="2501" y="2340"/>
                    </a:lnTo>
                    <a:lnTo>
                      <a:pt x="2461" y="2340"/>
                    </a:lnTo>
                    <a:lnTo>
                      <a:pt x="2421" y="2340"/>
                    </a:lnTo>
                    <a:lnTo>
                      <a:pt x="2380" y="2307"/>
                    </a:lnTo>
                    <a:lnTo>
                      <a:pt x="2330" y="2296"/>
                    </a:lnTo>
                    <a:lnTo>
                      <a:pt x="2290" y="2296"/>
                    </a:lnTo>
                    <a:lnTo>
                      <a:pt x="2249" y="2318"/>
                    </a:lnTo>
                    <a:lnTo>
                      <a:pt x="2209" y="2329"/>
                    </a:lnTo>
                    <a:lnTo>
                      <a:pt x="2168" y="2329"/>
                    </a:lnTo>
                    <a:lnTo>
                      <a:pt x="2128" y="2329"/>
                    </a:lnTo>
                    <a:lnTo>
                      <a:pt x="2088" y="2329"/>
                    </a:lnTo>
                    <a:lnTo>
                      <a:pt x="2047" y="2329"/>
                    </a:lnTo>
                    <a:lnTo>
                      <a:pt x="2007" y="2329"/>
                    </a:lnTo>
                    <a:lnTo>
                      <a:pt x="1957" y="2340"/>
                    </a:lnTo>
                    <a:lnTo>
                      <a:pt x="1906" y="2340"/>
                    </a:lnTo>
                    <a:lnTo>
                      <a:pt x="1866" y="2318"/>
                    </a:lnTo>
                    <a:lnTo>
                      <a:pt x="1815" y="2307"/>
                    </a:lnTo>
                    <a:lnTo>
                      <a:pt x="1745" y="2318"/>
                    </a:lnTo>
                    <a:lnTo>
                      <a:pt x="1705" y="2340"/>
                    </a:lnTo>
                    <a:lnTo>
                      <a:pt x="1664" y="2362"/>
                    </a:lnTo>
                    <a:lnTo>
                      <a:pt x="1624" y="2373"/>
                    </a:lnTo>
                    <a:lnTo>
                      <a:pt x="1583" y="2373"/>
                    </a:lnTo>
                    <a:lnTo>
                      <a:pt x="1543" y="2373"/>
                    </a:lnTo>
                    <a:lnTo>
                      <a:pt x="1473" y="2373"/>
                    </a:lnTo>
                    <a:lnTo>
                      <a:pt x="1432" y="2373"/>
                    </a:lnTo>
                    <a:lnTo>
                      <a:pt x="1352" y="2373"/>
                    </a:lnTo>
                    <a:lnTo>
                      <a:pt x="1311" y="2373"/>
                    </a:lnTo>
                    <a:lnTo>
                      <a:pt x="1271" y="2384"/>
                    </a:lnTo>
                    <a:lnTo>
                      <a:pt x="1230" y="2405"/>
                    </a:lnTo>
                    <a:lnTo>
                      <a:pt x="1190" y="2405"/>
                    </a:lnTo>
                    <a:lnTo>
                      <a:pt x="1150" y="2405"/>
                    </a:lnTo>
                    <a:lnTo>
                      <a:pt x="1109" y="2405"/>
                    </a:lnTo>
                    <a:lnTo>
                      <a:pt x="1069" y="2405"/>
                    </a:lnTo>
                    <a:lnTo>
                      <a:pt x="1029" y="2405"/>
                    </a:lnTo>
                    <a:lnTo>
                      <a:pt x="988" y="2394"/>
                    </a:lnTo>
                    <a:lnTo>
                      <a:pt x="948" y="2362"/>
                    </a:lnTo>
                    <a:lnTo>
                      <a:pt x="918" y="2318"/>
                    </a:lnTo>
                    <a:lnTo>
                      <a:pt x="877" y="2286"/>
                    </a:lnTo>
                    <a:lnTo>
                      <a:pt x="837" y="2275"/>
                    </a:lnTo>
                    <a:lnTo>
                      <a:pt x="797" y="2253"/>
                    </a:lnTo>
                    <a:lnTo>
                      <a:pt x="736" y="2242"/>
                    </a:lnTo>
                    <a:lnTo>
                      <a:pt x="696" y="2220"/>
                    </a:lnTo>
                    <a:lnTo>
                      <a:pt x="656" y="2220"/>
                    </a:lnTo>
                    <a:lnTo>
                      <a:pt x="615" y="2198"/>
                    </a:lnTo>
                    <a:lnTo>
                      <a:pt x="565" y="2144"/>
                    </a:lnTo>
                    <a:lnTo>
                      <a:pt x="524" y="2122"/>
                    </a:lnTo>
                    <a:lnTo>
                      <a:pt x="474" y="2122"/>
                    </a:lnTo>
                    <a:lnTo>
                      <a:pt x="434" y="2101"/>
                    </a:lnTo>
                    <a:lnTo>
                      <a:pt x="383" y="2057"/>
                    </a:lnTo>
                    <a:lnTo>
                      <a:pt x="313" y="2013"/>
                    </a:lnTo>
                    <a:lnTo>
                      <a:pt x="272" y="1981"/>
                    </a:lnTo>
                    <a:lnTo>
                      <a:pt x="232" y="1970"/>
                    </a:lnTo>
                    <a:lnTo>
                      <a:pt x="192" y="1937"/>
                    </a:lnTo>
                    <a:lnTo>
                      <a:pt x="161" y="1894"/>
                    </a:lnTo>
                    <a:lnTo>
                      <a:pt x="121" y="1839"/>
                    </a:lnTo>
                    <a:lnTo>
                      <a:pt x="71" y="1785"/>
                    </a:lnTo>
                    <a:lnTo>
                      <a:pt x="30" y="1752"/>
                    </a:lnTo>
                    <a:lnTo>
                      <a:pt x="50" y="1796"/>
                    </a:lnTo>
                    <a:lnTo>
                      <a:pt x="91" y="1828"/>
                    </a:lnTo>
                    <a:lnTo>
                      <a:pt x="121" y="1872"/>
                    </a:lnTo>
                    <a:lnTo>
                      <a:pt x="151" y="1916"/>
                    </a:lnTo>
                    <a:lnTo>
                      <a:pt x="192" y="1959"/>
                    </a:lnTo>
                    <a:lnTo>
                      <a:pt x="232" y="1981"/>
                    </a:lnTo>
                    <a:lnTo>
                      <a:pt x="282" y="2013"/>
                    </a:lnTo>
                    <a:lnTo>
                      <a:pt x="323" y="2035"/>
                    </a:lnTo>
                    <a:lnTo>
                      <a:pt x="363" y="2068"/>
                    </a:lnTo>
                    <a:lnTo>
                      <a:pt x="403" y="2090"/>
                    </a:lnTo>
                    <a:lnTo>
                      <a:pt x="444" y="2111"/>
                    </a:lnTo>
                    <a:lnTo>
                      <a:pt x="484" y="2122"/>
                    </a:lnTo>
                    <a:lnTo>
                      <a:pt x="524" y="2155"/>
                    </a:lnTo>
                    <a:lnTo>
                      <a:pt x="565" y="2188"/>
                    </a:lnTo>
                    <a:lnTo>
                      <a:pt x="615" y="2231"/>
                    </a:lnTo>
                    <a:lnTo>
                      <a:pt x="656" y="2231"/>
                    </a:lnTo>
                    <a:lnTo>
                      <a:pt x="696" y="2231"/>
                    </a:lnTo>
                    <a:lnTo>
                      <a:pt x="736" y="2275"/>
                    </a:lnTo>
                    <a:lnTo>
                      <a:pt x="787" y="2286"/>
                    </a:lnTo>
                    <a:lnTo>
                      <a:pt x="827" y="2296"/>
                    </a:lnTo>
                    <a:lnTo>
                      <a:pt x="908" y="2329"/>
                    </a:lnTo>
                    <a:lnTo>
                      <a:pt x="948" y="2373"/>
                    </a:lnTo>
                    <a:lnTo>
                      <a:pt x="999" y="2427"/>
                    </a:lnTo>
                    <a:lnTo>
                      <a:pt x="938" y="2438"/>
                    </a:lnTo>
                    <a:lnTo>
                      <a:pt x="888" y="2405"/>
                    </a:lnTo>
                    <a:lnTo>
                      <a:pt x="847" y="2394"/>
                    </a:lnTo>
                    <a:lnTo>
                      <a:pt x="807" y="2405"/>
                    </a:lnTo>
                    <a:lnTo>
                      <a:pt x="767" y="2427"/>
                    </a:lnTo>
                    <a:lnTo>
                      <a:pt x="716" y="2427"/>
                    </a:lnTo>
                    <a:lnTo>
                      <a:pt x="635" y="2416"/>
                    </a:lnTo>
                    <a:lnTo>
                      <a:pt x="595" y="2394"/>
                    </a:lnTo>
                    <a:lnTo>
                      <a:pt x="555" y="2405"/>
                    </a:lnTo>
                    <a:lnTo>
                      <a:pt x="514" y="2427"/>
                    </a:lnTo>
                    <a:lnTo>
                      <a:pt x="474" y="2438"/>
                    </a:lnTo>
                    <a:lnTo>
                      <a:pt x="403" y="2471"/>
                    </a:lnTo>
                    <a:lnTo>
                      <a:pt x="373" y="2547"/>
                    </a:lnTo>
                    <a:lnTo>
                      <a:pt x="333" y="2569"/>
                    </a:lnTo>
                    <a:lnTo>
                      <a:pt x="292" y="2579"/>
                    </a:lnTo>
                    <a:lnTo>
                      <a:pt x="252" y="2569"/>
                    </a:lnTo>
                    <a:lnTo>
                      <a:pt x="212" y="2569"/>
                    </a:lnTo>
                    <a:lnTo>
                      <a:pt x="171" y="2569"/>
                    </a:lnTo>
                    <a:lnTo>
                      <a:pt x="121" y="2569"/>
                    </a:lnTo>
                    <a:lnTo>
                      <a:pt x="81" y="2569"/>
                    </a:lnTo>
                    <a:lnTo>
                      <a:pt x="40" y="2569"/>
                    </a:lnTo>
                    <a:lnTo>
                      <a:pt x="0" y="2569"/>
                    </a:lnTo>
                    <a:lnTo>
                      <a:pt x="71" y="2569"/>
                    </a:lnTo>
                    <a:lnTo>
                      <a:pt x="131" y="2569"/>
                    </a:lnTo>
                    <a:lnTo>
                      <a:pt x="171" y="2590"/>
                    </a:lnTo>
                    <a:lnTo>
                      <a:pt x="212" y="2612"/>
                    </a:lnTo>
                    <a:lnTo>
                      <a:pt x="252" y="2612"/>
                    </a:lnTo>
                    <a:lnTo>
                      <a:pt x="292" y="2612"/>
                    </a:lnTo>
                    <a:lnTo>
                      <a:pt x="333" y="2590"/>
                    </a:lnTo>
                    <a:lnTo>
                      <a:pt x="373" y="2547"/>
                    </a:lnTo>
                    <a:lnTo>
                      <a:pt x="424" y="2503"/>
                    </a:lnTo>
                    <a:lnTo>
                      <a:pt x="464" y="2481"/>
                    </a:lnTo>
                    <a:lnTo>
                      <a:pt x="504" y="2449"/>
                    </a:lnTo>
                    <a:lnTo>
                      <a:pt x="555" y="2438"/>
                    </a:lnTo>
                    <a:lnTo>
                      <a:pt x="595" y="2438"/>
                    </a:lnTo>
                    <a:lnTo>
                      <a:pt x="635" y="2438"/>
                    </a:lnTo>
                    <a:lnTo>
                      <a:pt x="676" y="2438"/>
                    </a:lnTo>
                    <a:lnTo>
                      <a:pt x="716" y="2438"/>
                    </a:lnTo>
                    <a:lnTo>
                      <a:pt x="756" y="2438"/>
                    </a:lnTo>
                    <a:lnTo>
                      <a:pt x="797" y="2427"/>
                    </a:lnTo>
                    <a:lnTo>
                      <a:pt x="847" y="2416"/>
                    </a:lnTo>
                    <a:lnTo>
                      <a:pt x="888" y="2438"/>
                    </a:lnTo>
                    <a:lnTo>
                      <a:pt x="928" y="2449"/>
                    </a:lnTo>
                    <a:lnTo>
                      <a:pt x="978" y="2460"/>
                    </a:lnTo>
                    <a:lnTo>
                      <a:pt x="1019" y="2460"/>
                    </a:lnTo>
                    <a:lnTo>
                      <a:pt x="1049" y="2416"/>
                    </a:lnTo>
                    <a:lnTo>
                      <a:pt x="1089" y="2405"/>
                    </a:lnTo>
                    <a:lnTo>
                      <a:pt x="1130" y="2427"/>
                    </a:lnTo>
                    <a:lnTo>
                      <a:pt x="1170" y="2460"/>
                    </a:lnTo>
                    <a:lnTo>
                      <a:pt x="1210" y="2481"/>
                    </a:lnTo>
                    <a:lnTo>
                      <a:pt x="1251" y="2481"/>
                    </a:lnTo>
                    <a:lnTo>
                      <a:pt x="1291" y="2503"/>
                    </a:lnTo>
                    <a:lnTo>
                      <a:pt x="1341" y="2525"/>
                    </a:lnTo>
                    <a:lnTo>
                      <a:pt x="1382" y="2536"/>
                    </a:lnTo>
                    <a:lnTo>
                      <a:pt x="1422" y="2547"/>
                    </a:lnTo>
                    <a:lnTo>
                      <a:pt x="1493" y="2558"/>
                    </a:lnTo>
                    <a:lnTo>
                      <a:pt x="1553" y="2569"/>
                    </a:lnTo>
                    <a:lnTo>
                      <a:pt x="1594" y="2612"/>
                    </a:lnTo>
                    <a:lnTo>
                      <a:pt x="1604" y="2656"/>
                    </a:lnTo>
                    <a:lnTo>
                      <a:pt x="1684" y="2710"/>
                    </a:lnTo>
                    <a:lnTo>
                      <a:pt x="1725" y="2743"/>
                    </a:lnTo>
                    <a:lnTo>
                      <a:pt x="1755" y="2819"/>
                    </a:lnTo>
                    <a:lnTo>
                      <a:pt x="1785" y="2862"/>
                    </a:lnTo>
                    <a:lnTo>
                      <a:pt x="1705" y="2873"/>
                    </a:lnTo>
                    <a:lnTo>
                      <a:pt x="1664" y="2906"/>
                    </a:lnTo>
                    <a:lnTo>
                      <a:pt x="1634" y="2949"/>
                    </a:lnTo>
                    <a:lnTo>
                      <a:pt x="1624" y="3004"/>
                    </a:lnTo>
                    <a:lnTo>
                      <a:pt x="1533" y="3037"/>
                    </a:lnTo>
                    <a:lnTo>
                      <a:pt x="1452" y="3047"/>
                    </a:lnTo>
                    <a:lnTo>
                      <a:pt x="1402" y="3080"/>
                    </a:lnTo>
                    <a:lnTo>
                      <a:pt x="1352" y="3134"/>
                    </a:lnTo>
                    <a:lnTo>
                      <a:pt x="1311" y="3156"/>
                    </a:lnTo>
                    <a:lnTo>
                      <a:pt x="1271" y="3167"/>
                    </a:lnTo>
                    <a:lnTo>
                      <a:pt x="1230" y="3167"/>
                    </a:lnTo>
                    <a:lnTo>
                      <a:pt x="1190" y="3167"/>
                    </a:lnTo>
                    <a:lnTo>
                      <a:pt x="1150" y="3178"/>
                    </a:lnTo>
                    <a:lnTo>
                      <a:pt x="1069" y="3189"/>
                    </a:lnTo>
                    <a:lnTo>
                      <a:pt x="1029" y="3200"/>
                    </a:lnTo>
                    <a:lnTo>
                      <a:pt x="968" y="3211"/>
                    </a:lnTo>
                    <a:lnTo>
                      <a:pt x="908" y="3211"/>
                    </a:lnTo>
                    <a:lnTo>
                      <a:pt x="867" y="3211"/>
                    </a:lnTo>
                    <a:lnTo>
                      <a:pt x="827" y="3222"/>
                    </a:lnTo>
                    <a:lnTo>
                      <a:pt x="777" y="3243"/>
                    </a:lnTo>
                    <a:lnTo>
                      <a:pt x="736" y="3265"/>
                    </a:lnTo>
                    <a:lnTo>
                      <a:pt x="696" y="3287"/>
                    </a:lnTo>
                    <a:lnTo>
                      <a:pt x="656" y="3298"/>
                    </a:lnTo>
                    <a:lnTo>
                      <a:pt x="595" y="3298"/>
                    </a:lnTo>
                    <a:lnTo>
                      <a:pt x="555" y="3309"/>
                    </a:lnTo>
                    <a:lnTo>
                      <a:pt x="514" y="3309"/>
                    </a:lnTo>
                    <a:lnTo>
                      <a:pt x="474" y="3320"/>
                    </a:lnTo>
                    <a:lnTo>
                      <a:pt x="403" y="3320"/>
                    </a:lnTo>
                    <a:lnTo>
                      <a:pt x="363" y="3320"/>
                    </a:lnTo>
                    <a:lnTo>
                      <a:pt x="323" y="3320"/>
                    </a:lnTo>
                    <a:lnTo>
                      <a:pt x="282" y="3320"/>
                    </a:lnTo>
                    <a:lnTo>
                      <a:pt x="242" y="3320"/>
                    </a:lnTo>
                    <a:lnTo>
                      <a:pt x="202" y="3330"/>
                    </a:lnTo>
                    <a:lnTo>
                      <a:pt x="161" y="3341"/>
                    </a:lnTo>
                    <a:lnTo>
                      <a:pt x="91" y="3341"/>
                    </a:lnTo>
                    <a:lnTo>
                      <a:pt x="50" y="3352"/>
                    </a:lnTo>
                    <a:lnTo>
                      <a:pt x="10" y="3396"/>
                    </a:lnTo>
                    <a:lnTo>
                      <a:pt x="50" y="3396"/>
                    </a:lnTo>
                    <a:lnTo>
                      <a:pt x="91" y="3374"/>
                    </a:lnTo>
                    <a:lnTo>
                      <a:pt x="131" y="3352"/>
                    </a:lnTo>
                    <a:lnTo>
                      <a:pt x="171" y="3341"/>
                    </a:lnTo>
                    <a:lnTo>
                      <a:pt x="212" y="3341"/>
                    </a:lnTo>
                    <a:lnTo>
                      <a:pt x="252" y="3330"/>
                    </a:lnTo>
                    <a:lnTo>
                      <a:pt x="292" y="3320"/>
                    </a:lnTo>
                    <a:lnTo>
                      <a:pt x="333" y="3309"/>
                    </a:lnTo>
                    <a:lnTo>
                      <a:pt x="373" y="3309"/>
                    </a:lnTo>
                    <a:lnTo>
                      <a:pt x="414" y="3309"/>
                    </a:lnTo>
                    <a:lnTo>
                      <a:pt x="474" y="3320"/>
                    </a:lnTo>
                    <a:lnTo>
                      <a:pt x="555" y="3320"/>
                    </a:lnTo>
                    <a:lnTo>
                      <a:pt x="595" y="3320"/>
                    </a:lnTo>
                    <a:lnTo>
                      <a:pt x="635" y="3320"/>
                    </a:lnTo>
                    <a:lnTo>
                      <a:pt x="676" y="3309"/>
                    </a:lnTo>
                    <a:lnTo>
                      <a:pt x="716" y="3309"/>
                    </a:lnTo>
                    <a:lnTo>
                      <a:pt x="767" y="3298"/>
                    </a:lnTo>
                    <a:lnTo>
                      <a:pt x="807" y="3265"/>
                    </a:lnTo>
                    <a:lnTo>
                      <a:pt x="847" y="3243"/>
                    </a:lnTo>
                    <a:lnTo>
                      <a:pt x="888" y="3243"/>
                    </a:lnTo>
                    <a:lnTo>
                      <a:pt x="938" y="3243"/>
                    </a:lnTo>
                    <a:lnTo>
                      <a:pt x="978" y="3222"/>
                    </a:lnTo>
                    <a:lnTo>
                      <a:pt x="1029" y="3211"/>
                    </a:lnTo>
                    <a:lnTo>
                      <a:pt x="1109" y="3211"/>
                    </a:lnTo>
                    <a:lnTo>
                      <a:pt x="1150" y="3211"/>
                    </a:lnTo>
                    <a:lnTo>
                      <a:pt x="1200" y="3200"/>
                    </a:lnTo>
                    <a:lnTo>
                      <a:pt x="1241" y="3189"/>
                    </a:lnTo>
                    <a:lnTo>
                      <a:pt x="1291" y="3200"/>
                    </a:lnTo>
                    <a:lnTo>
                      <a:pt x="1341" y="3200"/>
                    </a:lnTo>
                    <a:lnTo>
                      <a:pt x="1382" y="3178"/>
                    </a:lnTo>
                    <a:lnTo>
                      <a:pt x="1412" y="3134"/>
                    </a:lnTo>
                    <a:lnTo>
                      <a:pt x="1432" y="3091"/>
                    </a:lnTo>
                    <a:lnTo>
                      <a:pt x="1473" y="3080"/>
                    </a:lnTo>
                    <a:lnTo>
                      <a:pt x="1533" y="3069"/>
                    </a:lnTo>
                    <a:lnTo>
                      <a:pt x="1573" y="3047"/>
                    </a:lnTo>
                    <a:lnTo>
                      <a:pt x="1614" y="3015"/>
                    </a:lnTo>
                    <a:lnTo>
                      <a:pt x="1654" y="2982"/>
                    </a:lnTo>
                    <a:lnTo>
                      <a:pt x="1694" y="2939"/>
                    </a:lnTo>
                    <a:lnTo>
                      <a:pt x="1735" y="2928"/>
                    </a:lnTo>
                    <a:lnTo>
                      <a:pt x="1775" y="2895"/>
                    </a:lnTo>
                    <a:lnTo>
                      <a:pt x="1815" y="2873"/>
                    </a:lnTo>
                    <a:lnTo>
                      <a:pt x="1856" y="2862"/>
                    </a:lnTo>
                    <a:lnTo>
                      <a:pt x="1896" y="2884"/>
                    </a:lnTo>
                    <a:lnTo>
                      <a:pt x="1937" y="2895"/>
                    </a:lnTo>
                    <a:lnTo>
                      <a:pt x="1977" y="2895"/>
                    </a:lnTo>
                    <a:lnTo>
                      <a:pt x="2017" y="2906"/>
                    </a:lnTo>
                    <a:lnTo>
                      <a:pt x="2088" y="2917"/>
                    </a:lnTo>
                    <a:lnTo>
                      <a:pt x="2128" y="2917"/>
                    </a:lnTo>
                    <a:lnTo>
                      <a:pt x="2189" y="2928"/>
                    </a:lnTo>
                    <a:lnTo>
                      <a:pt x="2239" y="2939"/>
                    </a:lnTo>
                    <a:lnTo>
                      <a:pt x="2279" y="2960"/>
                    </a:lnTo>
                    <a:lnTo>
                      <a:pt x="2320" y="2982"/>
                    </a:lnTo>
                    <a:lnTo>
                      <a:pt x="2360" y="3004"/>
                    </a:lnTo>
                    <a:lnTo>
                      <a:pt x="2400" y="3015"/>
                    </a:lnTo>
                    <a:lnTo>
                      <a:pt x="2441" y="3015"/>
                    </a:lnTo>
                    <a:lnTo>
                      <a:pt x="2481" y="3037"/>
                    </a:lnTo>
                    <a:lnTo>
                      <a:pt x="2521" y="3058"/>
                    </a:lnTo>
                    <a:lnTo>
                      <a:pt x="2562" y="3091"/>
                    </a:lnTo>
                    <a:lnTo>
                      <a:pt x="2622" y="3102"/>
                    </a:lnTo>
                    <a:lnTo>
                      <a:pt x="2663" y="3102"/>
                    </a:lnTo>
                    <a:lnTo>
                      <a:pt x="2703" y="3134"/>
                    </a:lnTo>
                    <a:lnTo>
                      <a:pt x="2743" y="3156"/>
                    </a:lnTo>
                    <a:lnTo>
                      <a:pt x="2784" y="3167"/>
                    </a:lnTo>
                    <a:lnTo>
                      <a:pt x="2834" y="3189"/>
                    </a:lnTo>
                    <a:lnTo>
                      <a:pt x="2874" y="3200"/>
                    </a:lnTo>
                    <a:lnTo>
                      <a:pt x="2925" y="3200"/>
                    </a:lnTo>
                    <a:lnTo>
                      <a:pt x="2975" y="3200"/>
                    </a:lnTo>
                    <a:lnTo>
                      <a:pt x="3016" y="3200"/>
                    </a:lnTo>
                    <a:lnTo>
                      <a:pt x="3066" y="3211"/>
                    </a:lnTo>
                    <a:lnTo>
                      <a:pt x="3117" y="3243"/>
                    </a:lnTo>
                    <a:lnTo>
                      <a:pt x="3167" y="3254"/>
                    </a:lnTo>
                    <a:lnTo>
                      <a:pt x="3217" y="3254"/>
                    </a:lnTo>
                    <a:lnTo>
                      <a:pt x="3308" y="3254"/>
                    </a:lnTo>
                    <a:lnTo>
                      <a:pt x="3359" y="3254"/>
                    </a:lnTo>
                    <a:lnTo>
                      <a:pt x="3399" y="3265"/>
                    </a:lnTo>
                    <a:lnTo>
                      <a:pt x="3449" y="3298"/>
                    </a:lnTo>
                    <a:lnTo>
                      <a:pt x="3490" y="3309"/>
                    </a:lnTo>
                    <a:lnTo>
                      <a:pt x="3530" y="3320"/>
                    </a:lnTo>
                    <a:lnTo>
                      <a:pt x="3581" y="3330"/>
                    </a:lnTo>
                    <a:lnTo>
                      <a:pt x="3631" y="3330"/>
                    </a:lnTo>
                    <a:lnTo>
                      <a:pt x="3671" y="3330"/>
                    </a:lnTo>
                    <a:lnTo>
                      <a:pt x="3712" y="3341"/>
                    </a:lnTo>
                    <a:lnTo>
                      <a:pt x="3752" y="3374"/>
                    </a:lnTo>
                    <a:lnTo>
                      <a:pt x="3802" y="3374"/>
                    </a:lnTo>
                    <a:lnTo>
                      <a:pt x="3843" y="3374"/>
                    </a:lnTo>
                    <a:lnTo>
                      <a:pt x="3893" y="3374"/>
                    </a:lnTo>
                    <a:lnTo>
                      <a:pt x="3944" y="3385"/>
                    </a:lnTo>
                    <a:lnTo>
                      <a:pt x="3984" y="3385"/>
                    </a:lnTo>
                    <a:lnTo>
                      <a:pt x="4024" y="3385"/>
                    </a:lnTo>
                    <a:lnTo>
                      <a:pt x="4075" y="3385"/>
                    </a:lnTo>
                    <a:lnTo>
                      <a:pt x="4125" y="3385"/>
                    </a:lnTo>
                    <a:lnTo>
                      <a:pt x="4165" y="3385"/>
                    </a:lnTo>
                    <a:lnTo>
                      <a:pt x="4216" y="3417"/>
                    </a:lnTo>
                    <a:lnTo>
                      <a:pt x="4266" y="3450"/>
                    </a:lnTo>
                    <a:lnTo>
                      <a:pt x="4307" y="3450"/>
                    </a:lnTo>
                    <a:lnTo>
                      <a:pt x="4357" y="3450"/>
                    </a:lnTo>
                    <a:lnTo>
                      <a:pt x="4408" y="3450"/>
                    </a:lnTo>
                    <a:lnTo>
                      <a:pt x="4458" y="3450"/>
                    </a:lnTo>
                    <a:lnTo>
                      <a:pt x="4498" y="3450"/>
                    </a:lnTo>
                    <a:lnTo>
                      <a:pt x="4539" y="3450"/>
                    </a:lnTo>
                    <a:lnTo>
                      <a:pt x="4589" y="3461"/>
                    </a:lnTo>
                    <a:lnTo>
                      <a:pt x="4640" y="3461"/>
                    </a:lnTo>
                    <a:lnTo>
                      <a:pt x="4549" y="3461"/>
                    </a:lnTo>
                    <a:lnTo>
                      <a:pt x="4508" y="3461"/>
                    </a:lnTo>
                    <a:lnTo>
                      <a:pt x="4428" y="3439"/>
                    </a:lnTo>
                    <a:lnTo>
                      <a:pt x="4377" y="3428"/>
                    </a:lnTo>
                    <a:lnTo>
                      <a:pt x="4297" y="3439"/>
                    </a:lnTo>
                    <a:lnTo>
                      <a:pt x="4256" y="3450"/>
                    </a:lnTo>
                    <a:lnTo>
                      <a:pt x="4216" y="3439"/>
                    </a:lnTo>
                    <a:lnTo>
                      <a:pt x="4196" y="3396"/>
                    </a:lnTo>
                    <a:lnTo>
                      <a:pt x="4105" y="3374"/>
                    </a:lnTo>
                    <a:lnTo>
                      <a:pt x="4065" y="3374"/>
                    </a:lnTo>
                    <a:lnTo>
                      <a:pt x="4014" y="3363"/>
                    </a:lnTo>
                    <a:lnTo>
                      <a:pt x="3954" y="3352"/>
                    </a:lnTo>
                    <a:lnTo>
                      <a:pt x="3873" y="3341"/>
                    </a:lnTo>
                    <a:lnTo>
                      <a:pt x="3823" y="3330"/>
                    </a:lnTo>
                    <a:lnTo>
                      <a:pt x="3782" y="3330"/>
                    </a:lnTo>
                    <a:lnTo>
                      <a:pt x="3722" y="3341"/>
                    </a:lnTo>
                    <a:lnTo>
                      <a:pt x="3611" y="3341"/>
                    </a:lnTo>
                    <a:lnTo>
                      <a:pt x="3560" y="3298"/>
                    </a:lnTo>
                    <a:lnTo>
                      <a:pt x="3520" y="3298"/>
                    </a:lnTo>
                    <a:lnTo>
                      <a:pt x="3449" y="3287"/>
                    </a:lnTo>
                    <a:lnTo>
                      <a:pt x="3369" y="3287"/>
                    </a:lnTo>
                    <a:lnTo>
                      <a:pt x="3328" y="3265"/>
                    </a:lnTo>
                    <a:lnTo>
                      <a:pt x="3278" y="3232"/>
                    </a:lnTo>
                    <a:lnTo>
                      <a:pt x="3238" y="3211"/>
                    </a:lnTo>
                    <a:lnTo>
                      <a:pt x="3197" y="3200"/>
                    </a:lnTo>
                    <a:lnTo>
                      <a:pt x="3157" y="3200"/>
                    </a:lnTo>
                    <a:lnTo>
                      <a:pt x="3117" y="3200"/>
                    </a:lnTo>
                    <a:lnTo>
                      <a:pt x="3076" y="3189"/>
                    </a:lnTo>
                    <a:lnTo>
                      <a:pt x="3016" y="3178"/>
                    </a:lnTo>
                    <a:lnTo>
                      <a:pt x="2955" y="3167"/>
                    </a:lnTo>
                    <a:lnTo>
                      <a:pt x="2915" y="3145"/>
                    </a:lnTo>
                    <a:lnTo>
                      <a:pt x="2864" y="3124"/>
                    </a:lnTo>
                    <a:lnTo>
                      <a:pt x="2824" y="3124"/>
                    </a:lnTo>
                    <a:lnTo>
                      <a:pt x="2784" y="3124"/>
                    </a:lnTo>
                    <a:lnTo>
                      <a:pt x="2733" y="3124"/>
                    </a:lnTo>
                    <a:lnTo>
                      <a:pt x="2673" y="3124"/>
                    </a:lnTo>
                    <a:lnTo>
                      <a:pt x="2592" y="3113"/>
                    </a:lnTo>
                    <a:lnTo>
                      <a:pt x="2552" y="3058"/>
                    </a:lnTo>
                    <a:lnTo>
                      <a:pt x="2511" y="3015"/>
                    </a:lnTo>
                    <a:lnTo>
                      <a:pt x="2471" y="3015"/>
                    </a:lnTo>
                    <a:lnTo>
                      <a:pt x="2380" y="3015"/>
                    </a:lnTo>
                    <a:lnTo>
                      <a:pt x="2340" y="2982"/>
                    </a:lnTo>
                    <a:lnTo>
                      <a:pt x="2300" y="2949"/>
                    </a:lnTo>
                    <a:lnTo>
                      <a:pt x="2249" y="2906"/>
                    </a:lnTo>
                    <a:lnTo>
                      <a:pt x="2199" y="2884"/>
                    </a:lnTo>
                    <a:lnTo>
                      <a:pt x="2158" y="2884"/>
                    </a:lnTo>
                    <a:lnTo>
                      <a:pt x="2108" y="2884"/>
                    </a:lnTo>
                    <a:lnTo>
                      <a:pt x="2017" y="2884"/>
                    </a:lnTo>
                    <a:lnTo>
                      <a:pt x="1977" y="2884"/>
                    </a:lnTo>
                    <a:lnTo>
                      <a:pt x="1937" y="2862"/>
                    </a:lnTo>
                    <a:lnTo>
                      <a:pt x="1826" y="2841"/>
                    </a:lnTo>
                    <a:lnTo>
                      <a:pt x="1725" y="2808"/>
                    </a:lnTo>
                    <a:lnTo>
                      <a:pt x="1705" y="2764"/>
                    </a:lnTo>
                    <a:lnTo>
                      <a:pt x="1715" y="2721"/>
                    </a:lnTo>
                    <a:lnTo>
                      <a:pt x="1684" y="2677"/>
                    </a:lnTo>
                    <a:lnTo>
                      <a:pt x="1654" y="2634"/>
                    </a:lnTo>
                    <a:lnTo>
                      <a:pt x="1624" y="2590"/>
                    </a:lnTo>
                    <a:lnTo>
                      <a:pt x="1583" y="2558"/>
                    </a:lnTo>
                    <a:lnTo>
                      <a:pt x="1543" y="2536"/>
                    </a:lnTo>
                    <a:lnTo>
                      <a:pt x="1503" y="2525"/>
                    </a:lnTo>
                    <a:lnTo>
                      <a:pt x="1422" y="2492"/>
                    </a:lnTo>
                    <a:lnTo>
                      <a:pt x="1382" y="2492"/>
                    </a:lnTo>
                    <a:lnTo>
                      <a:pt x="1341" y="2481"/>
                    </a:lnTo>
                    <a:lnTo>
                      <a:pt x="1291" y="2471"/>
                    </a:lnTo>
                    <a:lnTo>
                      <a:pt x="1220" y="2471"/>
                    </a:lnTo>
                    <a:lnTo>
                      <a:pt x="1180" y="2449"/>
                    </a:lnTo>
                    <a:lnTo>
                      <a:pt x="1140" y="2438"/>
                    </a:lnTo>
                    <a:lnTo>
                      <a:pt x="1200" y="2427"/>
                    </a:lnTo>
                    <a:lnTo>
                      <a:pt x="1241" y="2405"/>
                    </a:lnTo>
                    <a:lnTo>
                      <a:pt x="1281" y="2394"/>
                    </a:lnTo>
                    <a:lnTo>
                      <a:pt x="1331" y="2394"/>
                    </a:lnTo>
                    <a:lnTo>
                      <a:pt x="1372" y="2394"/>
                    </a:lnTo>
                    <a:lnTo>
                      <a:pt x="1412" y="2394"/>
                    </a:lnTo>
                    <a:lnTo>
                      <a:pt x="1452" y="2394"/>
                    </a:lnTo>
                    <a:lnTo>
                      <a:pt x="1493" y="2394"/>
                    </a:lnTo>
                    <a:lnTo>
                      <a:pt x="1543" y="2394"/>
                    </a:lnTo>
                    <a:lnTo>
                      <a:pt x="1583" y="2384"/>
                    </a:lnTo>
                    <a:lnTo>
                      <a:pt x="1664" y="2384"/>
                    </a:lnTo>
                    <a:lnTo>
                      <a:pt x="1755" y="2373"/>
                    </a:lnTo>
                    <a:lnTo>
                      <a:pt x="1795" y="2351"/>
                    </a:lnTo>
                    <a:lnTo>
                      <a:pt x="1836" y="2340"/>
                    </a:lnTo>
                    <a:lnTo>
                      <a:pt x="1896" y="2340"/>
                    </a:lnTo>
                    <a:lnTo>
                      <a:pt x="1977" y="2340"/>
                    </a:lnTo>
                    <a:lnTo>
                      <a:pt x="2037" y="2329"/>
                    </a:lnTo>
                    <a:lnTo>
                      <a:pt x="2078" y="2318"/>
                    </a:lnTo>
                    <a:lnTo>
                      <a:pt x="2118" y="2318"/>
                    </a:lnTo>
                    <a:lnTo>
                      <a:pt x="2158" y="2318"/>
                    </a:lnTo>
                    <a:lnTo>
                      <a:pt x="2199" y="2340"/>
                    </a:lnTo>
                    <a:lnTo>
                      <a:pt x="2249" y="2351"/>
                    </a:lnTo>
                    <a:lnTo>
                      <a:pt x="2310" y="2351"/>
                    </a:lnTo>
                    <a:lnTo>
                      <a:pt x="2370" y="2351"/>
                    </a:lnTo>
                    <a:lnTo>
                      <a:pt x="2421" y="2351"/>
                    </a:lnTo>
                    <a:lnTo>
                      <a:pt x="2461" y="2362"/>
                    </a:lnTo>
                    <a:lnTo>
                      <a:pt x="2521" y="2362"/>
                    </a:lnTo>
                    <a:lnTo>
                      <a:pt x="2582" y="2362"/>
                    </a:lnTo>
                    <a:lnTo>
                      <a:pt x="2622" y="2394"/>
                    </a:lnTo>
                    <a:lnTo>
                      <a:pt x="2703" y="2416"/>
                    </a:lnTo>
                    <a:lnTo>
                      <a:pt x="2743" y="2427"/>
                    </a:lnTo>
                    <a:lnTo>
                      <a:pt x="2794" y="2438"/>
                    </a:lnTo>
                    <a:lnTo>
                      <a:pt x="2834" y="2438"/>
                    </a:lnTo>
                    <a:lnTo>
                      <a:pt x="2864" y="2481"/>
                    </a:lnTo>
                    <a:lnTo>
                      <a:pt x="2915" y="2525"/>
                    </a:lnTo>
                    <a:lnTo>
                      <a:pt x="2975" y="2536"/>
                    </a:lnTo>
                    <a:lnTo>
                      <a:pt x="3016" y="2547"/>
                    </a:lnTo>
                    <a:lnTo>
                      <a:pt x="3056" y="2569"/>
                    </a:lnTo>
                    <a:lnTo>
                      <a:pt x="3096" y="2612"/>
                    </a:lnTo>
                    <a:lnTo>
                      <a:pt x="3137" y="2634"/>
                    </a:lnTo>
                    <a:lnTo>
                      <a:pt x="3177" y="2645"/>
                    </a:lnTo>
                    <a:lnTo>
                      <a:pt x="3228" y="2656"/>
                    </a:lnTo>
                    <a:lnTo>
                      <a:pt x="3268" y="2656"/>
                    </a:lnTo>
                    <a:lnTo>
                      <a:pt x="3308" y="2666"/>
                    </a:lnTo>
                    <a:lnTo>
                      <a:pt x="3349" y="2699"/>
                    </a:lnTo>
                    <a:lnTo>
                      <a:pt x="3389" y="2732"/>
                    </a:lnTo>
                    <a:lnTo>
                      <a:pt x="3459" y="2743"/>
                    </a:lnTo>
                    <a:lnTo>
                      <a:pt x="3500" y="2743"/>
                    </a:lnTo>
                    <a:lnTo>
                      <a:pt x="3540" y="2764"/>
                    </a:lnTo>
                    <a:lnTo>
                      <a:pt x="3621" y="2786"/>
                    </a:lnTo>
                    <a:lnTo>
                      <a:pt x="3691" y="2797"/>
                    </a:lnTo>
                    <a:lnTo>
                      <a:pt x="3752" y="2808"/>
                    </a:lnTo>
                    <a:lnTo>
                      <a:pt x="3843" y="2852"/>
                    </a:lnTo>
                    <a:lnTo>
                      <a:pt x="3883" y="2873"/>
                    </a:lnTo>
                    <a:lnTo>
                      <a:pt x="3923" y="2917"/>
                    </a:lnTo>
                    <a:lnTo>
                      <a:pt x="3994" y="2960"/>
                    </a:lnTo>
                    <a:lnTo>
                      <a:pt x="4034" y="2982"/>
                    </a:lnTo>
                    <a:lnTo>
                      <a:pt x="4075" y="3004"/>
                    </a:lnTo>
                    <a:lnTo>
                      <a:pt x="4125" y="3026"/>
                    </a:lnTo>
                    <a:lnTo>
                      <a:pt x="4186" y="3047"/>
                    </a:lnTo>
                    <a:lnTo>
                      <a:pt x="4236" y="3080"/>
                    </a:lnTo>
                    <a:lnTo>
                      <a:pt x="4276" y="3102"/>
                    </a:lnTo>
                    <a:lnTo>
                      <a:pt x="4317" y="3134"/>
                    </a:lnTo>
                    <a:lnTo>
                      <a:pt x="4357" y="3167"/>
                    </a:lnTo>
                    <a:lnTo>
                      <a:pt x="4428" y="3178"/>
                    </a:lnTo>
                    <a:lnTo>
                      <a:pt x="4468" y="3189"/>
                    </a:lnTo>
                    <a:lnTo>
                      <a:pt x="4519" y="3211"/>
                    </a:lnTo>
                    <a:lnTo>
                      <a:pt x="4569" y="3243"/>
                    </a:lnTo>
                    <a:lnTo>
                      <a:pt x="4609" y="3287"/>
                    </a:lnTo>
                    <a:lnTo>
                      <a:pt x="4650" y="3298"/>
                    </a:lnTo>
                    <a:lnTo>
                      <a:pt x="4690" y="3309"/>
                    </a:lnTo>
                    <a:lnTo>
                      <a:pt x="4730" y="3341"/>
                    </a:lnTo>
                    <a:lnTo>
                      <a:pt x="4771" y="3374"/>
                    </a:lnTo>
                    <a:lnTo>
                      <a:pt x="4811" y="3385"/>
                    </a:lnTo>
                    <a:lnTo>
                      <a:pt x="4771" y="3363"/>
                    </a:lnTo>
                    <a:lnTo>
                      <a:pt x="4720" y="3320"/>
                    </a:lnTo>
                    <a:lnTo>
                      <a:pt x="4690" y="3276"/>
                    </a:lnTo>
                    <a:lnTo>
                      <a:pt x="4650" y="3265"/>
                    </a:lnTo>
                    <a:lnTo>
                      <a:pt x="4599" y="3232"/>
                    </a:lnTo>
                    <a:lnTo>
                      <a:pt x="4549" y="3189"/>
                    </a:lnTo>
                    <a:lnTo>
                      <a:pt x="4508" y="3145"/>
                    </a:lnTo>
                    <a:lnTo>
                      <a:pt x="4468" y="3134"/>
                    </a:lnTo>
                    <a:lnTo>
                      <a:pt x="4428" y="3134"/>
                    </a:lnTo>
                    <a:lnTo>
                      <a:pt x="4387" y="3113"/>
                    </a:lnTo>
                    <a:lnTo>
                      <a:pt x="4347" y="3091"/>
                    </a:lnTo>
                    <a:lnTo>
                      <a:pt x="4276" y="3047"/>
                    </a:lnTo>
                    <a:lnTo>
                      <a:pt x="4236" y="3026"/>
                    </a:lnTo>
                    <a:lnTo>
                      <a:pt x="4196" y="3015"/>
                    </a:lnTo>
                    <a:lnTo>
                      <a:pt x="4145" y="3004"/>
                    </a:lnTo>
                    <a:lnTo>
                      <a:pt x="4105" y="2960"/>
                    </a:lnTo>
                    <a:lnTo>
                      <a:pt x="4055" y="2960"/>
                    </a:lnTo>
                    <a:lnTo>
                      <a:pt x="4004" y="2906"/>
                    </a:lnTo>
                    <a:lnTo>
                      <a:pt x="3964" y="2862"/>
                    </a:lnTo>
                    <a:lnTo>
                      <a:pt x="3923" y="2841"/>
                    </a:lnTo>
                    <a:lnTo>
                      <a:pt x="3883" y="2819"/>
                    </a:lnTo>
                    <a:lnTo>
                      <a:pt x="3823" y="2808"/>
                    </a:lnTo>
                    <a:lnTo>
                      <a:pt x="3782" y="2786"/>
                    </a:lnTo>
                    <a:lnTo>
                      <a:pt x="3742" y="2764"/>
                    </a:lnTo>
                    <a:lnTo>
                      <a:pt x="3702" y="2764"/>
                    </a:lnTo>
                    <a:lnTo>
                      <a:pt x="3661" y="2764"/>
                    </a:lnTo>
                    <a:lnTo>
                      <a:pt x="3611" y="2732"/>
                    </a:lnTo>
                    <a:lnTo>
                      <a:pt x="3570" y="2699"/>
                    </a:lnTo>
                    <a:lnTo>
                      <a:pt x="3530" y="2699"/>
                    </a:lnTo>
                    <a:lnTo>
                      <a:pt x="3490" y="2677"/>
                    </a:lnTo>
                    <a:lnTo>
                      <a:pt x="3439" y="2656"/>
                    </a:lnTo>
                    <a:lnTo>
                      <a:pt x="3379" y="2645"/>
                    </a:lnTo>
                    <a:lnTo>
                      <a:pt x="3338" y="2645"/>
                    </a:lnTo>
                    <a:lnTo>
                      <a:pt x="3278" y="2634"/>
                    </a:lnTo>
                    <a:lnTo>
                      <a:pt x="3228" y="2623"/>
                    </a:lnTo>
                    <a:lnTo>
                      <a:pt x="3187" y="2601"/>
                    </a:lnTo>
                    <a:lnTo>
                      <a:pt x="3137" y="2558"/>
                    </a:lnTo>
                    <a:lnTo>
                      <a:pt x="3086" y="2514"/>
                    </a:lnTo>
                    <a:lnTo>
                      <a:pt x="3036" y="2481"/>
                    </a:lnTo>
                    <a:lnTo>
                      <a:pt x="2996" y="2460"/>
                    </a:lnTo>
                    <a:lnTo>
                      <a:pt x="2945" y="2438"/>
                    </a:lnTo>
                    <a:lnTo>
                      <a:pt x="2864" y="2416"/>
                    </a:lnTo>
                    <a:lnTo>
                      <a:pt x="2824" y="2394"/>
                    </a:lnTo>
                    <a:lnTo>
                      <a:pt x="2733" y="2362"/>
                    </a:lnTo>
                    <a:lnTo>
                      <a:pt x="2693" y="2340"/>
                    </a:lnTo>
                    <a:lnTo>
                      <a:pt x="2673" y="2296"/>
                    </a:lnTo>
                    <a:lnTo>
                      <a:pt x="2643" y="2253"/>
                    </a:lnTo>
                    <a:lnTo>
                      <a:pt x="2602" y="2231"/>
                    </a:lnTo>
                    <a:lnTo>
                      <a:pt x="2572" y="2177"/>
                    </a:lnTo>
                    <a:lnTo>
                      <a:pt x="2521" y="2133"/>
                    </a:lnTo>
                    <a:lnTo>
                      <a:pt x="2511" y="2090"/>
                    </a:lnTo>
                    <a:lnTo>
                      <a:pt x="2501" y="2046"/>
                    </a:lnTo>
                    <a:lnTo>
                      <a:pt x="2481" y="2003"/>
                    </a:lnTo>
                    <a:lnTo>
                      <a:pt x="2461" y="1959"/>
                    </a:lnTo>
                    <a:lnTo>
                      <a:pt x="2441" y="1916"/>
                    </a:lnTo>
                    <a:lnTo>
                      <a:pt x="2431" y="1872"/>
                    </a:lnTo>
                    <a:lnTo>
                      <a:pt x="2411" y="1828"/>
                    </a:lnTo>
                    <a:lnTo>
                      <a:pt x="2390" y="1785"/>
                    </a:lnTo>
                    <a:lnTo>
                      <a:pt x="2350" y="1752"/>
                    </a:lnTo>
                    <a:lnTo>
                      <a:pt x="2330" y="1709"/>
                    </a:lnTo>
                    <a:lnTo>
                      <a:pt x="2300" y="1665"/>
                    </a:lnTo>
                    <a:lnTo>
                      <a:pt x="2259" y="1643"/>
                    </a:lnTo>
                    <a:lnTo>
                      <a:pt x="2209" y="1622"/>
                    </a:lnTo>
                    <a:lnTo>
                      <a:pt x="2168" y="1600"/>
                    </a:lnTo>
                    <a:lnTo>
                      <a:pt x="2118" y="1589"/>
                    </a:lnTo>
                    <a:lnTo>
                      <a:pt x="2078" y="1578"/>
                    </a:lnTo>
                    <a:lnTo>
                      <a:pt x="2037" y="1556"/>
                    </a:lnTo>
                    <a:lnTo>
                      <a:pt x="1997" y="1513"/>
                    </a:lnTo>
                    <a:lnTo>
                      <a:pt x="1957" y="1469"/>
                    </a:lnTo>
                    <a:lnTo>
                      <a:pt x="1916" y="1437"/>
                    </a:lnTo>
                    <a:lnTo>
                      <a:pt x="1876" y="1426"/>
                    </a:lnTo>
                    <a:lnTo>
                      <a:pt x="1846" y="1371"/>
                    </a:lnTo>
                    <a:lnTo>
                      <a:pt x="1805" y="1339"/>
                    </a:lnTo>
                    <a:lnTo>
                      <a:pt x="1765" y="1317"/>
                    </a:lnTo>
                    <a:lnTo>
                      <a:pt x="1725" y="1295"/>
                    </a:lnTo>
                    <a:lnTo>
                      <a:pt x="1684" y="1252"/>
                    </a:lnTo>
                    <a:lnTo>
                      <a:pt x="1644" y="1219"/>
                    </a:lnTo>
                    <a:lnTo>
                      <a:pt x="1604" y="1208"/>
                    </a:lnTo>
                    <a:lnTo>
                      <a:pt x="1563" y="1186"/>
                    </a:lnTo>
                    <a:lnTo>
                      <a:pt x="1523" y="1143"/>
                    </a:lnTo>
                    <a:lnTo>
                      <a:pt x="1493" y="1099"/>
                    </a:lnTo>
                    <a:lnTo>
                      <a:pt x="1452" y="1067"/>
                    </a:lnTo>
                    <a:lnTo>
                      <a:pt x="1402" y="1012"/>
                    </a:lnTo>
                    <a:lnTo>
                      <a:pt x="1362" y="969"/>
                    </a:lnTo>
                    <a:lnTo>
                      <a:pt x="1321" y="947"/>
                    </a:lnTo>
                    <a:lnTo>
                      <a:pt x="1281" y="947"/>
                    </a:lnTo>
                    <a:lnTo>
                      <a:pt x="1230" y="914"/>
                    </a:lnTo>
                    <a:lnTo>
                      <a:pt x="1180" y="882"/>
                    </a:lnTo>
                    <a:lnTo>
                      <a:pt x="1140" y="860"/>
                    </a:lnTo>
                    <a:lnTo>
                      <a:pt x="1099" y="827"/>
                    </a:lnTo>
                    <a:lnTo>
                      <a:pt x="1059" y="805"/>
                    </a:lnTo>
                    <a:lnTo>
                      <a:pt x="1019" y="784"/>
                    </a:lnTo>
                    <a:lnTo>
                      <a:pt x="978" y="751"/>
                    </a:lnTo>
                    <a:lnTo>
                      <a:pt x="938" y="740"/>
                    </a:lnTo>
                    <a:lnTo>
                      <a:pt x="898" y="718"/>
                    </a:lnTo>
                    <a:lnTo>
                      <a:pt x="867" y="675"/>
                    </a:lnTo>
                    <a:lnTo>
                      <a:pt x="847" y="631"/>
                    </a:lnTo>
                    <a:lnTo>
                      <a:pt x="817" y="588"/>
                    </a:lnTo>
                    <a:lnTo>
                      <a:pt x="787" y="544"/>
                    </a:lnTo>
                    <a:lnTo>
                      <a:pt x="756" y="501"/>
                    </a:lnTo>
                    <a:lnTo>
                      <a:pt x="716" y="468"/>
                    </a:lnTo>
                    <a:lnTo>
                      <a:pt x="676" y="435"/>
                    </a:lnTo>
                    <a:lnTo>
                      <a:pt x="635" y="403"/>
                    </a:lnTo>
                    <a:lnTo>
                      <a:pt x="595" y="392"/>
                    </a:lnTo>
                    <a:lnTo>
                      <a:pt x="555" y="381"/>
                    </a:lnTo>
                    <a:lnTo>
                      <a:pt x="514" y="359"/>
                    </a:lnTo>
                    <a:lnTo>
                      <a:pt x="474" y="348"/>
                    </a:lnTo>
                    <a:lnTo>
                      <a:pt x="434" y="327"/>
                    </a:lnTo>
                    <a:lnTo>
                      <a:pt x="403" y="283"/>
                    </a:lnTo>
                    <a:lnTo>
                      <a:pt x="383" y="239"/>
                    </a:lnTo>
                    <a:lnTo>
                      <a:pt x="353" y="196"/>
                    </a:lnTo>
                    <a:lnTo>
                      <a:pt x="313" y="163"/>
                    </a:lnTo>
                    <a:lnTo>
                      <a:pt x="282" y="120"/>
                    </a:lnTo>
                    <a:lnTo>
                      <a:pt x="242" y="87"/>
                    </a:lnTo>
                    <a:lnTo>
                      <a:pt x="202" y="65"/>
                    </a:lnTo>
                    <a:lnTo>
                      <a:pt x="161" y="44"/>
                    </a:lnTo>
                    <a:lnTo>
                      <a:pt x="121" y="11"/>
                    </a:lnTo>
                    <a:lnTo>
                      <a:pt x="101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eaLnBrk="1" hangingPunct="1"/>
                <a:endParaRPr kumimoji="0"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300054" name="Freeform 14"/>
              <p:cNvSpPr>
                <a:spLocks/>
              </p:cNvSpPr>
              <p:nvPr/>
            </p:nvSpPr>
            <p:spPr bwMode="auto">
              <a:xfrm>
                <a:off x="246" y="204"/>
                <a:ext cx="5271" cy="117"/>
              </a:xfrm>
              <a:custGeom>
                <a:avLst/>
                <a:gdLst>
                  <a:gd name="T0" fmla="*/ 0 w 5271"/>
                  <a:gd name="T1" fmla="*/ 0 h 117"/>
                  <a:gd name="T2" fmla="*/ 108 w 5271"/>
                  <a:gd name="T3" fmla="*/ 116 h 117"/>
                  <a:gd name="T4" fmla="*/ 5162 w 5271"/>
                  <a:gd name="T5" fmla="*/ 116 h 117"/>
                  <a:gd name="T6" fmla="*/ 5270 w 5271"/>
                  <a:gd name="T7" fmla="*/ 0 h 117"/>
                  <a:gd name="T8" fmla="*/ 0 w 5271"/>
                  <a:gd name="T9" fmla="*/ 0 h 1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0" y="0"/>
                    </a:moveTo>
                    <a:lnTo>
                      <a:pt x="108" y="116"/>
                    </a:lnTo>
                    <a:lnTo>
                      <a:pt x="5162" y="116"/>
                    </a:lnTo>
                    <a:lnTo>
                      <a:pt x="527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eaLnBrk="1" hangingPunct="1"/>
                <a:endParaRPr kumimoji="0"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300055" name="Freeform 15"/>
              <p:cNvSpPr>
                <a:spLocks/>
              </p:cNvSpPr>
              <p:nvPr/>
            </p:nvSpPr>
            <p:spPr bwMode="auto">
              <a:xfrm>
                <a:off x="246" y="204"/>
                <a:ext cx="107" cy="3889"/>
              </a:xfrm>
              <a:custGeom>
                <a:avLst/>
                <a:gdLst>
                  <a:gd name="T0" fmla="*/ 0 w 107"/>
                  <a:gd name="T1" fmla="*/ 0 h 3889"/>
                  <a:gd name="T2" fmla="*/ 0 w 107"/>
                  <a:gd name="T3" fmla="*/ 3888 h 3889"/>
                  <a:gd name="T4" fmla="*/ 106 w 107"/>
                  <a:gd name="T5" fmla="*/ 3772 h 3889"/>
                  <a:gd name="T6" fmla="*/ 106 w 107"/>
                  <a:gd name="T7" fmla="*/ 116 h 3889"/>
                  <a:gd name="T8" fmla="*/ 0 w 107"/>
                  <a:gd name="T9" fmla="*/ 0 h 388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0"/>
                    </a:moveTo>
                    <a:lnTo>
                      <a:pt x="0" y="3888"/>
                    </a:lnTo>
                    <a:lnTo>
                      <a:pt x="106" y="3772"/>
                    </a:lnTo>
                    <a:lnTo>
                      <a:pt x="106" y="116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eaLnBrk="1" hangingPunct="1"/>
                <a:endParaRPr kumimoji="0"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300056" name="Freeform 16"/>
              <p:cNvSpPr>
                <a:spLocks/>
              </p:cNvSpPr>
              <p:nvPr/>
            </p:nvSpPr>
            <p:spPr bwMode="auto">
              <a:xfrm>
                <a:off x="5410" y="204"/>
                <a:ext cx="107" cy="3889"/>
              </a:xfrm>
              <a:custGeom>
                <a:avLst/>
                <a:gdLst>
                  <a:gd name="T0" fmla="*/ 0 w 107"/>
                  <a:gd name="T1" fmla="*/ 116 h 3889"/>
                  <a:gd name="T2" fmla="*/ 0 w 107"/>
                  <a:gd name="T3" fmla="*/ 3772 h 3889"/>
                  <a:gd name="T4" fmla="*/ 106 w 107"/>
                  <a:gd name="T5" fmla="*/ 3888 h 3889"/>
                  <a:gd name="T6" fmla="*/ 106 w 107"/>
                  <a:gd name="T7" fmla="*/ 0 h 3889"/>
                  <a:gd name="T8" fmla="*/ 0 w 107"/>
                  <a:gd name="T9" fmla="*/ 116 h 388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116"/>
                    </a:moveTo>
                    <a:lnTo>
                      <a:pt x="0" y="3772"/>
                    </a:lnTo>
                    <a:lnTo>
                      <a:pt x="106" y="3888"/>
                    </a:lnTo>
                    <a:lnTo>
                      <a:pt x="106" y="0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eaLnBrk="1" hangingPunct="1"/>
                <a:endParaRPr kumimoji="0"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300057" name="Freeform 17"/>
              <p:cNvSpPr>
                <a:spLocks/>
              </p:cNvSpPr>
              <p:nvPr/>
            </p:nvSpPr>
            <p:spPr bwMode="auto">
              <a:xfrm>
                <a:off x="246" y="3976"/>
                <a:ext cx="5271" cy="117"/>
              </a:xfrm>
              <a:custGeom>
                <a:avLst/>
                <a:gdLst>
                  <a:gd name="T0" fmla="*/ 108 w 5271"/>
                  <a:gd name="T1" fmla="*/ 0 h 117"/>
                  <a:gd name="T2" fmla="*/ 5162 w 5271"/>
                  <a:gd name="T3" fmla="*/ 0 h 117"/>
                  <a:gd name="T4" fmla="*/ 5270 w 5271"/>
                  <a:gd name="T5" fmla="*/ 116 h 117"/>
                  <a:gd name="T6" fmla="*/ 0 w 5271"/>
                  <a:gd name="T7" fmla="*/ 116 h 117"/>
                  <a:gd name="T8" fmla="*/ 108 w 5271"/>
                  <a:gd name="T9" fmla="*/ 0 h 1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108" y="0"/>
                    </a:moveTo>
                    <a:lnTo>
                      <a:pt x="5162" y="0"/>
                    </a:lnTo>
                    <a:lnTo>
                      <a:pt x="5270" y="116"/>
                    </a:lnTo>
                    <a:lnTo>
                      <a:pt x="0" y="116"/>
                    </a:lnTo>
                    <a:lnTo>
                      <a:pt x="108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eaLnBrk="1" hangingPunct="1"/>
                <a:endParaRPr kumimoji="0"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300058" name="Freeform 18"/>
              <p:cNvSpPr>
                <a:spLocks/>
              </p:cNvSpPr>
              <p:nvPr/>
            </p:nvSpPr>
            <p:spPr bwMode="auto">
              <a:xfrm>
                <a:off x="5410" y="320"/>
                <a:ext cx="80" cy="1873"/>
              </a:xfrm>
              <a:custGeom>
                <a:avLst/>
                <a:gdLst>
                  <a:gd name="T0" fmla="*/ 40 w 80"/>
                  <a:gd name="T1" fmla="*/ 51 h 1873"/>
                  <a:gd name="T2" fmla="*/ 46 w 80"/>
                  <a:gd name="T3" fmla="*/ 109 h 1873"/>
                  <a:gd name="T4" fmla="*/ 26 w 80"/>
                  <a:gd name="T5" fmla="*/ 167 h 1873"/>
                  <a:gd name="T6" fmla="*/ 40 w 80"/>
                  <a:gd name="T7" fmla="*/ 225 h 1873"/>
                  <a:gd name="T8" fmla="*/ 53 w 80"/>
                  <a:gd name="T9" fmla="*/ 283 h 1873"/>
                  <a:gd name="T10" fmla="*/ 46 w 80"/>
                  <a:gd name="T11" fmla="*/ 341 h 1873"/>
                  <a:gd name="T12" fmla="*/ 33 w 80"/>
                  <a:gd name="T13" fmla="*/ 406 h 1873"/>
                  <a:gd name="T14" fmla="*/ 46 w 80"/>
                  <a:gd name="T15" fmla="*/ 464 h 1873"/>
                  <a:gd name="T16" fmla="*/ 46 w 80"/>
                  <a:gd name="T17" fmla="*/ 530 h 1873"/>
                  <a:gd name="T18" fmla="*/ 33 w 80"/>
                  <a:gd name="T19" fmla="*/ 588 h 1873"/>
                  <a:gd name="T20" fmla="*/ 46 w 80"/>
                  <a:gd name="T21" fmla="*/ 646 h 1873"/>
                  <a:gd name="T22" fmla="*/ 59 w 80"/>
                  <a:gd name="T23" fmla="*/ 704 h 1873"/>
                  <a:gd name="T24" fmla="*/ 66 w 80"/>
                  <a:gd name="T25" fmla="*/ 769 h 1873"/>
                  <a:gd name="T26" fmla="*/ 53 w 80"/>
                  <a:gd name="T27" fmla="*/ 834 h 1873"/>
                  <a:gd name="T28" fmla="*/ 20 w 80"/>
                  <a:gd name="T29" fmla="*/ 892 h 1873"/>
                  <a:gd name="T30" fmla="*/ 20 w 80"/>
                  <a:gd name="T31" fmla="*/ 958 h 1873"/>
                  <a:gd name="T32" fmla="*/ 46 w 80"/>
                  <a:gd name="T33" fmla="*/ 1016 h 1873"/>
                  <a:gd name="T34" fmla="*/ 59 w 80"/>
                  <a:gd name="T35" fmla="*/ 1088 h 1873"/>
                  <a:gd name="T36" fmla="*/ 46 w 80"/>
                  <a:gd name="T37" fmla="*/ 1154 h 1873"/>
                  <a:gd name="T38" fmla="*/ 53 w 80"/>
                  <a:gd name="T39" fmla="*/ 1219 h 1873"/>
                  <a:gd name="T40" fmla="*/ 59 w 80"/>
                  <a:gd name="T41" fmla="*/ 1277 h 1873"/>
                  <a:gd name="T42" fmla="*/ 53 w 80"/>
                  <a:gd name="T43" fmla="*/ 1342 h 1873"/>
                  <a:gd name="T44" fmla="*/ 53 w 80"/>
                  <a:gd name="T45" fmla="*/ 1408 h 1873"/>
                  <a:gd name="T46" fmla="*/ 53 w 80"/>
                  <a:gd name="T47" fmla="*/ 1524 h 1873"/>
                  <a:gd name="T48" fmla="*/ 53 w 80"/>
                  <a:gd name="T49" fmla="*/ 1582 h 1873"/>
                  <a:gd name="T50" fmla="*/ 53 w 80"/>
                  <a:gd name="T51" fmla="*/ 1640 h 1873"/>
                  <a:gd name="T52" fmla="*/ 66 w 80"/>
                  <a:gd name="T53" fmla="*/ 1698 h 1873"/>
                  <a:gd name="T54" fmla="*/ 53 w 80"/>
                  <a:gd name="T55" fmla="*/ 1756 h 1873"/>
                  <a:gd name="T56" fmla="*/ 59 w 80"/>
                  <a:gd name="T57" fmla="*/ 1814 h 1873"/>
                  <a:gd name="T58" fmla="*/ 66 w 80"/>
                  <a:gd name="T59" fmla="*/ 1872 h 1873"/>
                  <a:gd name="T60" fmla="*/ 40 w 80"/>
                  <a:gd name="T61" fmla="*/ 1814 h 1873"/>
                  <a:gd name="T62" fmla="*/ 46 w 80"/>
                  <a:gd name="T63" fmla="*/ 1756 h 1873"/>
                  <a:gd name="T64" fmla="*/ 53 w 80"/>
                  <a:gd name="T65" fmla="*/ 1698 h 1873"/>
                  <a:gd name="T66" fmla="*/ 53 w 80"/>
                  <a:gd name="T67" fmla="*/ 1640 h 1873"/>
                  <a:gd name="T68" fmla="*/ 53 w 80"/>
                  <a:gd name="T69" fmla="*/ 1582 h 1873"/>
                  <a:gd name="T70" fmla="*/ 46 w 80"/>
                  <a:gd name="T71" fmla="*/ 1524 h 1873"/>
                  <a:gd name="T72" fmla="*/ 53 w 80"/>
                  <a:gd name="T73" fmla="*/ 1458 h 1873"/>
                  <a:gd name="T74" fmla="*/ 53 w 80"/>
                  <a:gd name="T75" fmla="*/ 1393 h 1873"/>
                  <a:gd name="T76" fmla="*/ 46 w 80"/>
                  <a:gd name="T77" fmla="*/ 1328 h 1873"/>
                  <a:gd name="T78" fmla="*/ 53 w 80"/>
                  <a:gd name="T79" fmla="*/ 1263 h 1873"/>
                  <a:gd name="T80" fmla="*/ 40 w 80"/>
                  <a:gd name="T81" fmla="*/ 1204 h 1873"/>
                  <a:gd name="T82" fmla="*/ 40 w 80"/>
                  <a:gd name="T83" fmla="*/ 1139 h 1873"/>
                  <a:gd name="T84" fmla="*/ 66 w 80"/>
                  <a:gd name="T85" fmla="*/ 1081 h 1873"/>
                  <a:gd name="T86" fmla="*/ 40 w 80"/>
                  <a:gd name="T87" fmla="*/ 1023 h 1873"/>
                  <a:gd name="T88" fmla="*/ 7 w 80"/>
                  <a:gd name="T89" fmla="*/ 972 h 1873"/>
                  <a:gd name="T90" fmla="*/ 53 w 80"/>
                  <a:gd name="T91" fmla="*/ 907 h 1873"/>
                  <a:gd name="T92" fmla="*/ 53 w 80"/>
                  <a:gd name="T93" fmla="*/ 842 h 1873"/>
                  <a:gd name="T94" fmla="*/ 59 w 80"/>
                  <a:gd name="T95" fmla="*/ 784 h 1873"/>
                  <a:gd name="T96" fmla="*/ 53 w 80"/>
                  <a:gd name="T97" fmla="*/ 726 h 1873"/>
                  <a:gd name="T98" fmla="*/ 40 w 80"/>
                  <a:gd name="T99" fmla="*/ 668 h 1873"/>
                  <a:gd name="T100" fmla="*/ 40 w 80"/>
                  <a:gd name="T101" fmla="*/ 609 h 1873"/>
                  <a:gd name="T102" fmla="*/ 72 w 80"/>
                  <a:gd name="T103" fmla="*/ 551 h 1873"/>
                  <a:gd name="T104" fmla="*/ 79 w 80"/>
                  <a:gd name="T105" fmla="*/ 486 h 1873"/>
                  <a:gd name="T106" fmla="*/ 53 w 80"/>
                  <a:gd name="T107" fmla="*/ 428 h 1873"/>
                  <a:gd name="T108" fmla="*/ 53 w 80"/>
                  <a:gd name="T109" fmla="*/ 370 h 1873"/>
                  <a:gd name="T110" fmla="*/ 33 w 80"/>
                  <a:gd name="T111" fmla="*/ 312 h 1873"/>
                  <a:gd name="T112" fmla="*/ 26 w 80"/>
                  <a:gd name="T113" fmla="*/ 247 h 1873"/>
                  <a:gd name="T114" fmla="*/ 40 w 80"/>
                  <a:gd name="T115" fmla="*/ 189 h 1873"/>
                  <a:gd name="T116" fmla="*/ 53 w 80"/>
                  <a:gd name="T117" fmla="*/ 131 h 1873"/>
                  <a:gd name="T118" fmla="*/ 33 w 80"/>
                  <a:gd name="T119" fmla="*/ 73 h 1873"/>
                  <a:gd name="T120" fmla="*/ 7 w 80"/>
                  <a:gd name="T121" fmla="*/ 15 h 1873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80" h="1873">
                    <a:moveTo>
                      <a:pt x="0" y="0"/>
                    </a:moveTo>
                    <a:lnTo>
                      <a:pt x="40" y="51"/>
                    </a:lnTo>
                    <a:lnTo>
                      <a:pt x="46" y="80"/>
                    </a:lnTo>
                    <a:lnTo>
                      <a:pt x="46" y="109"/>
                    </a:lnTo>
                    <a:lnTo>
                      <a:pt x="33" y="138"/>
                    </a:lnTo>
                    <a:lnTo>
                      <a:pt x="26" y="167"/>
                    </a:lnTo>
                    <a:lnTo>
                      <a:pt x="33" y="196"/>
                    </a:lnTo>
                    <a:lnTo>
                      <a:pt x="40" y="225"/>
                    </a:lnTo>
                    <a:lnTo>
                      <a:pt x="53" y="254"/>
                    </a:lnTo>
                    <a:lnTo>
                      <a:pt x="53" y="283"/>
                    </a:lnTo>
                    <a:lnTo>
                      <a:pt x="53" y="312"/>
                    </a:lnTo>
                    <a:lnTo>
                      <a:pt x="46" y="341"/>
                    </a:lnTo>
                    <a:lnTo>
                      <a:pt x="33" y="370"/>
                    </a:lnTo>
                    <a:lnTo>
                      <a:pt x="33" y="406"/>
                    </a:lnTo>
                    <a:lnTo>
                      <a:pt x="40" y="435"/>
                    </a:lnTo>
                    <a:lnTo>
                      <a:pt x="46" y="464"/>
                    </a:lnTo>
                    <a:lnTo>
                      <a:pt x="53" y="501"/>
                    </a:lnTo>
                    <a:lnTo>
                      <a:pt x="46" y="530"/>
                    </a:lnTo>
                    <a:lnTo>
                      <a:pt x="40" y="559"/>
                    </a:lnTo>
                    <a:lnTo>
                      <a:pt x="33" y="588"/>
                    </a:lnTo>
                    <a:lnTo>
                      <a:pt x="40" y="617"/>
                    </a:lnTo>
                    <a:lnTo>
                      <a:pt x="46" y="646"/>
                    </a:lnTo>
                    <a:lnTo>
                      <a:pt x="53" y="675"/>
                    </a:lnTo>
                    <a:lnTo>
                      <a:pt x="59" y="704"/>
                    </a:lnTo>
                    <a:lnTo>
                      <a:pt x="66" y="733"/>
                    </a:lnTo>
                    <a:lnTo>
                      <a:pt x="66" y="769"/>
                    </a:lnTo>
                    <a:lnTo>
                      <a:pt x="66" y="798"/>
                    </a:lnTo>
                    <a:lnTo>
                      <a:pt x="53" y="834"/>
                    </a:lnTo>
                    <a:lnTo>
                      <a:pt x="33" y="863"/>
                    </a:lnTo>
                    <a:lnTo>
                      <a:pt x="20" y="892"/>
                    </a:lnTo>
                    <a:lnTo>
                      <a:pt x="13" y="921"/>
                    </a:lnTo>
                    <a:lnTo>
                      <a:pt x="20" y="958"/>
                    </a:lnTo>
                    <a:lnTo>
                      <a:pt x="33" y="987"/>
                    </a:lnTo>
                    <a:lnTo>
                      <a:pt x="46" y="1016"/>
                    </a:lnTo>
                    <a:lnTo>
                      <a:pt x="59" y="1052"/>
                    </a:lnTo>
                    <a:lnTo>
                      <a:pt x="59" y="1088"/>
                    </a:lnTo>
                    <a:lnTo>
                      <a:pt x="53" y="1125"/>
                    </a:lnTo>
                    <a:lnTo>
                      <a:pt x="46" y="1154"/>
                    </a:lnTo>
                    <a:lnTo>
                      <a:pt x="46" y="1190"/>
                    </a:lnTo>
                    <a:lnTo>
                      <a:pt x="53" y="1219"/>
                    </a:lnTo>
                    <a:lnTo>
                      <a:pt x="53" y="1248"/>
                    </a:lnTo>
                    <a:lnTo>
                      <a:pt x="59" y="1277"/>
                    </a:lnTo>
                    <a:lnTo>
                      <a:pt x="53" y="1313"/>
                    </a:lnTo>
                    <a:lnTo>
                      <a:pt x="53" y="1342"/>
                    </a:lnTo>
                    <a:lnTo>
                      <a:pt x="53" y="1379"/>
                    </a:lnTo>
                    <a:lnTo>
                      <a:pt x="53" y="1408"/>
                    </a:lnTo>
                    <a:lnTo>
                      <a:pt x="53" y="1466"/>
                    </a:lnTo>
                    <a:lnTo>
                      <a:pt x="53" y="1524"/>
                    </a:lnTo>
                    <a:lnTo>
                      <a:pt x="53" y="1553"/>
                    </a:lnTo>
                    <a:lnTo>
                      <a:pt x="53" y="1582"/>
                    </a:lnTo>
                    <a:lnTo>
                      <a:pt x="53" y="1611"/>
                    </a:lnTo>
                    <a:lnTo>
                      <a:pt x="53" y="1640"/>
                    </a:lnTo>
                    <a:lnTo>
                      <a:pt x="53" y="1669"/>
                    </a:lnTo>
                    <a:lnTo>
                      <a:pt x="66" y="1698"/>
                    </a:lnTo>
                    <a:lnTo>
                      <a:pt x="66" y="1727"/>
                    </a:lnTo>
                    <a:lnTo>
                      <a:pt x="53" y="1756"/>
                    </a:lnTo>
                    <a:lnTo>
                      <a:pt x="46" y="1785"/>
                    </a:lnTo>
                    <a:lnTo>
                      <a:pt x="59" y="1814"/>
                    </a:lnTo>
                    <a:lnTo>
                      <a:pt x="66" y="1843"/>
                    </a:lnTo>
                    <a:lnTo>
                      <a:pt x="66" y="1872"/>
                    </a:lnTo>
                    <a:lnTo>
                      <a:pt x="53" y="1843"/>
                    </a:lnTo>
                    <a:lnTo>
                      <a:pt x="40" y="1814"/>
                    </a:lnTo>
                    <a:lnTo>
                      <a:pt x="33" y="1785"/>
                    </a:lnTo>
                    <a:lnTo>
                      <a:pt x="46" y="1756"/>
                    </a:lnTo>
                    <a:lnTo>
                      <a:pt x="59" y="1727"/>
                    </a:lnTo>
                    <a:lnTo>
                      <a:pt x="53" y="1698"/>
                    </a:lnTo>
                    <a:lnTo>
                      <a:pt x="46" y="1669"/>
                    </a:lnTo>
                    <a:lnTo>
                      <a:pt x="53" y="1640"/>
                    </a:lnTo>
                    <a:lnTo>
                      <a:pt x="53" y="1611"/>
                    </a:lnTo>
                    <a:lnTo>
                      <a:pt x="53" y="1582"/>
                    </a:lnTo>
                    <a:lnTo>
                      <a:pt x="46" y="1553"/>
                    </a:lnTo>
                    <a:lnTo>
                      <a:pt x="46" y="1524"/>
                    </a:lnTo>
                    <a:lnTo>
                      <a:pt x="46" y="1495"/>
                    </a:lnTo>
                    <a:lnTo>
                      <a:pt x="53" y="1458"/>
                    </a:lnTo>
                    <a:lnTo>
                      <a:pt x="53" y="1429"/>
                    </a:lnTo>
                    <a:lnTo>
                      <a:pt x="53" y="1393"/>
                    </a:lnTo>
                    <a:lnTo>
                      <a:pt x="46" y="1364"/>
                    </a:lnTo>
                    <a:lnTo>
                      <a:pt x="46" y="1328"/>
                    </a:lnTo>
                    <a:lnTo>
                      <a:pt x="53" y="1299"/>
                    </a:lnTo>
                    <a:lnTo>
                      <a:pt x="53" y="1263"/>
                    </a:lnTo>
                    <a:lnTo>
                      <a:pt x="46" y="1233"/>
                    </a:lnTo>
                    <a:lnTo>
                      <a:pt x="40" y="1204"/>
                    </a:lnTo>
                    <a:lnTo>
                      <a:pt x="33" y="1175"/>
                    </a:lnTo>
                    <a:lnTo>
                      <a:pt x="40" y="1139"/>
                    </a:lnTo>
                    <a:lnTo>
                      <a:pt x="53" y="1110"/>
                    </a:lnTo>
                    <a:lnTo>
                      <a:pt x="66" y="1081"/>
                    </a:lnTo>
                    <a:lnTo>
                      <a:pt x="59" y="1052"/>
                    </a:lnTo>
                    <a:lnTo>
                      <a:pt x="40" y="1023"/>
                    </a:lnTo>
                    <a:lnTo>
                      <a:pt x="13" y="1001"/>
                    </a:lnTo>
                    <a:lnTo>
                      <a:pt x="7" y="972"/>
                    </a:lnTo>
                    <a:lnTo>
                      <a:pt x="33" y="943"/>
                    </a:lnTo>
                    <a:lnTo>
                      <a:pt x="53" y="907"/>
                    </a:lnTo>
                    <a:lnTo>
                      <a:pt x="53" y="878"/>
                    </a:lnTo>
                    <a:lnTo>
                      <a:pt x="53" y="842"/>
                    </a:lnTo>
                    <a:lnTo>
                      <a:pt x="53" y="813"/>
                    </a:lnTo>
                    <a:lnTo>
                      <a:pt x="59" y="784"/>
                    </a:lnTo>
                    <a:lnTo>
                      <a:pt x="59" y="755"/>
                    </a:lnTo>
                    <a:lnTo>
                      <a:pt x="53" y="726"/>
                    </a:lnTo>
                    <a:lnTo>
                      <a:pt x="53" y="697"/>
                    </a:lnTo>
                    <a:lnTo>
                      <a:pt x="40" y="668"/>
                    </a:lnTo>
                    <a:lnTo>
                      <a:pt x="40" y="639"/>
                    </a:lnTo>
                    <a:lnTo>
                      <a:pt x="40" y="609"/>
                    </a:lnTo>
                    <a:lnTo>
                      <a:pt x="59" y="580"/>
                    </a:lnTo>
                    <a:lnTo>
                      <a:pt x="72" y="551"/>
                    </a:lnTo>
                    <a:lnTo>
                      <a:pt x="79" y="515"/>
                    </a:lnTo>
                    <a:lnTo>
                      <a:pt x="79" y="486"/>
                    </a:lnTo>
                    <a:lnTo>
                      <a:pt x="59" y="457"/>
                    </a:lnTo>
                    <a:lnTo>
                      <a:pt x="53" y="428"/>
                    </a:lnTo>
                    <a:lnTo>
                      <a:pt x="53" y="399"/>
                    </a:lnTo>
                    <a:lnTo>
                      <a:pt x="53" y="370"/>
                    </a:lnTo>
                    <a:lnTo>
                      <a:pt x="46" y="341"/>
                    </a:lnTo>
                    <a:lnTo>
                      <a:pt x="33" y="312"/>
                    </a:lnTo>
                    <a:lnTo>
                      <a:pt x="33" y="283"/>
                    </a:lnTo>
                    <a:lnTo>
                      <a:pt x="26" y="247"/>
                    </a:lnTo>
                    <a:lnTo>
                      <a:pt x="26" y="218"/>
                    </a:lnTo>
                    <a:lnTo>
                      <a:pt x="40" y="189"/>
                    </a:lnTo>
                    <a:lnTo>
                      <a:pt x="53" y="160"/>
                    </a:lnTo>
                    <a:lnTo>
                      <a:pt x="53" y="131"/>
                    </a:lnTo>
                    <a:lnTo>
                      <a:pt x="53" y="102"/>
                    </a:lnTo>
                    <a:lnTo>
                      <a:pt x="33" y="73"/>
                    </a:lnTo>
                    <a:lnTo>
                      <a:pt x="20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eaLnBrk="1" hangingPunct="1"/>
                <a:endParaRPr kumimoji="0"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300059" name="Freeform 19"/>
              <p:cNvSpPr>
                <a:spLocks/>
              </p:cNvSpPr>
              <p:nvPr/>
            </p:nvSpPr>
            <p:spPr bwMode="auto">
              <a:xfrm>
                <a:off x="931" y="3992"/>
                <a:ext cx="1494" cy="80"/>
              </a:xfrm>
              <a:custGeom>
                <a:avLst/>
                <a:gdLst>
                  <a:gd name="T0" fmla="*/ 87 w 1494"/>
                  <a:gd name="T1" fmla="*/ 0 h 80"/>
                  <a:gd name="T2" fmla="*/ 141 w 1494"/>
                  <a:gd name="T3" fmla="*/ 29 h 80"/>
                  <a:gd name="T4" fmla="*/ 202 w 1494"/>
                  <a:gd name="T5" fmla="*/ 43 h 80"/>
                  <a:gd name="T6" fmla="*/ 269 w 1494"/>
                  <a:gd name="T7" fmla="*/ 43 h 80"/>
                  <a:gd name="T8" fmla="*/ 336 w 1494"/>
                  <a:gd name="T9" fmla="*/ 65 h 80"/>
                  <a:gd name="T10" fmla="*/ 444 w 1494"/>
                  <a:gd name="T11" fmla="*/ 79 h 80"/>
                  <a:gd name="T12" fmla="*/ 525 w 1494"/>
                  <a:gd name="T13" fmla="*/ 72 h 80"/>
                  <a:gd name="T14" fmla="*/ 612 w 1494"/>
                  <a:gd name="T15" fmla="*/ 65 h 80"/>
                  <a:gd name="T16" fmla="*/ 713 w 1494"/>
                  <a:gd name="T17" fmla="*/ 43 h 80"/>
                  <a:gd name="T18" fmla="*/ 773 w 1494"/>
                  <a:gd name="T19" fmla="*/ 43 h 80"/>
                  <a:gd name="T20" fmla="*/ 841 w 1494"/>
                  <a:gd name="T21" fmla="*/ 50 h 80"/>
                  <a:gd name="T22" fmla="*/ 901 w 1494"/>
                  <a:gd name="T23" fmla="*/ 57 h 80"/>
                  <a:gd name="T24" fmla="*/ 1002 w 1494"/>
                  <a:gd name="T25" fmla="*/ 43 h 80"/>
                  <a:gd name="T26" fmla="*/ 1069 w 1494"/>
                  <a:gd name="T27" fmla="*/ 36 h 80"/>
                  <a:gd name="T28" fmla="*/ 1137 w 1494"/>
                  <a:gd name="T29" fmla="*/ 36 h 80"/>
                  <a:gd name="T30" fmla="*/ 1231 w 1494"/>
                  <a:gd name="T31" fmla="*/ 36 h 80"/>
                  <a:gd name="T32" fmla="*/ 1311 w 1494"/>
                  <a:gd name="T33" fmla="*/ 29 h 80"/>
                  <a:gd name="T34" fmla="*/ 1379 w 1494"/>
                  <a:gd name="T35" fmla="*/ 29 h 80"/>
                  <a:gd name="T36" fmla="*/ 1439 w 1494"/>
                  <a:gd name="T37" fmla="*/ 43 h 80"/>
                  <a:gd name="T38" fmla="*/ 1493 w 1494"/>
                  <a:gd name="T39" fmla="*/ 14 h 80"/>
                  <a:gd name="T40" fmla="*/ 1439 w 1494"/>
                  <a:gd name="T41" fmla="*/ 29 h 80"/>
                  <a:gd name="T42" fmla="*/ 1385 w 1494"/>
                  <a:gd name="T43" fmla="*/ 36 h 80"/>
                  <a:gd name="T44" fmla="*/ 1325 w 1494"/>
                  <a:gd name="T45" fmla="*/ 29 h 80"/>
                  <a:gd name="T46" fmla="*/ 1237 w 1494"/>
                  <a:gd name="T47" fmla="*/ 43 h 80"/>
                  <a:gd name="T48" fmla="*/ 1170 w 1494"/>
                  <a:gd name="T49" fmla="*/ 72 h 80"/>
                  <a:gd name="T50" fmla="*/ 1110 w 1494"/>
                  <a:gd name="T51" fmla="*/ 65 h 80"/>
                  <a:gd name="T52" fmla="*/ 1056 w 1494"/>
                  <a:gd name="T53" fmla="*/ 50 h 80"/>
                  <a:gd name="T54" fmla="*/ 962 w 1494"/>
                  <a:gd name="T55" fmla="*/ 36 h 80"/>
                  <a:gd name="T56" fmla="*/ 881 w 1494"/>
                  <a:gd name="T57" fmla="*/ 43 h 80"/>
                  <a:gd name="T58" fmla="*/ 827 w 1494"/>
                  <a:gd name="T59" fmla="*/ 57 h 80"/>
                  <a:gd name="T60" fmla="*/ 747 w 1494"/>
                  <a:gd name="T61" fmla="*/ 57 h 80"/>
                  <a:gd name="T62" fmla="*/ 659 w 1494"/>
                  <a:gd name="T63" fmla="*/ 57 h 80"/>
                  <a:gd name="T64" fmla="*/ 605 w 1494"/>
                  <a:gd name="T65" fmla="*/ 50 h 80"/>
                  <a:gd name="T66" fmla="*/ 551 w 1494"/>
                  <a:gd name="T67" fmla="*/ 57 h 80"/>
                  <a:gd name="T68" fmla="*/ 484 w 1494"/>
                  <a:gd name="T69" fmla="*/ 65 h 80"/>
                  <a:gd name="T70" fmla="*/ 417 w 1494"/>
                  <a:gd name="T71" fmla="*/ 57 h 80"/>
                  <a:gd name="T72" fmla="*/ 363 w 1494"/>
                  <a:gd name="T73" fmla="*/ 36 h 80"/>
                  <a:gd name="T74" fmla="*/ 309 w 1494"/>
                  <a:gd name="T75" fmla="*/ 57 h 80"/>
                  <a:gd name="T76" fmla="*/ 256 w 1494"/>
                  <a:gd name="T77" fmla="*/ 57 h 80"/>
                  <a:gd name="T78" fmla="*/ 195 w 1494"/>
                  <a:gd name="T79" fmla="*/ 50 h 80"/>
                  <a:gd name="T80" fmla="*/ 141 w 1494"/>
                  <a:gd name="T81" fmla="*/ 7 h 80"/>
                  <a:gd name="T82" fmla="*/ 81 w 1494"/>
                  <a:gd name="T83" fmla="*/ 22 h 80"/>
                  <a:gd name="T84" fmla="*/ 27 w 1494"/>
                  <a:gd name="T85" fmla="*/ 36 h 80"/>
                  <a:gd name="T86" fmla="*/ 13 w 1494"/>
                  <a:gd name="T87" fmla="*/ 43 h 80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1494" h="80">
                    <a:moveTo>
                      <a:pt x="13" y="43"/>
                    </a:moveTo>
                    <a:lnTo>
                      <a:pt x="87" y="0"/>
                    </a:lnTo>
                    <a:lnTo>
                      <a:pt x="114" y="7"/>
                    </a:lnTo>
                    <a:lnTo>
                      <a:pt x="141" y="29"/>
                    </a:lnTo>
                    <a:lnTo>
                      <a:pt x="168" y="43"/>
                    </a:lnTo>
                    <a:lnTo>
                      <a:pt x="202" y="43"/>
                    </a:lnTo>
                    <a:lnTo>
                      <a:pt x="242" y="43"/>
                    </a:lnTo>
                    <a:lnTo>
                      <a:pt x="269" y="43"/>
                    </a:lnTo>
                    <a:lnTo>
                      <a:pt x="309" y="50"/>
                    </a:lnTo>
                    <a:lnTo>
                      <a:pt x="336" y="65"/>
                    </a:lnTo>
                    <a:lnTo>
                      <a:pt x="390" y="79"/>
                    </a:lnTo>
                    <a:lnTo>
                      <a:pt x="444" y="79"/>
                    </a:lnTo>
                    <a:lnTo>
                      <a:pt x="484" y="79"/>
                    </a:lnTo>
                    <a:lnTo>
                      <a:pt x="525" y="72"/>
                    </a:lnTo>
                    <a:lnTo>
                      <a:pt x="565" y="65"/>
                    </a:lnTo>
                    <a:lnTo>
                      <a:pt x="612" y="65"/>
                    </a:lnTo>
                    <a:lnTo>
                      <a:pt x="659" y="57"/>
                    </a:lnTo>
                    <a:lnTo>
                      <a:pt x="713" y="43"/>
                    </a:lnTo>
                    <a:lnTo>
                      <a:pt x="747" y="43"/>
                    </a:lnTo>
                    <a:lnTo>
                      <a:pt x="773" y="43"/>
                    </a:lnTo>
                    <a:lnTo>
                      <a:pt x="814" y="43"/>
                    </a:lnTo>
                    <a:lnTo>
                      <a:pt x="841" y="50"/>
                    </a:lnTo>
                    <a:lnTo>
                      <a:pt x="874" y="57"/>
                    </a:lnTo>
                    <a:lnTo>
                      <a:pt x="901" y="57"/>
                    </a:lnTo>
                    <a:lnTo>
                      <a:pt x="975" y="50"/>
                    </a:lnTo>
                    <a:lnTo>
                      <a:pt x="1002" y="43"/>
                    </a:lnTo>
                    <a:lnTo>
                      <a:pt x="1029" y="36"/>
                    </a:lnTo>
                    <a:lnTo>
                      <a:pt x="1069" y="36"/>
                    </a:lnTo>
                    <a:lnTo>
                      <a:pt x="1096" y="36"/>
                    </a:lnTo>
                    <a:lnTo>
                      <a:pt x="1137" y="36"/>
                    </a:lnTo>
                    <a:lnTo>
                      <a:pt x="1190" y="36"/>
                    </a:lnTo>
                    <a:lnTo>
                      <a:pt x="1231" y="36"/>
                    </a:lnTo>
                    <a:lnTo>
                      <a:pt x="1285" y="29"/>
                    </a:lnTo>
                    <a:lnTo>
                      <a:pt x="1311" y="29"/>
                    </a:lnTo>
                    <a:lnTo>
                      <a:pt x="1352" y="29"/>
                    </a:lnTo>
                    <a:lnTo>
                      <a:pt x="1379" y="29"/>
                    </a:lnTo>
                    <a:lnTo>
                      <a:pt x="1406" y="36"/>
                    </a:lnTo>
                    <a:lnTo>
                      <a:pt x="1439" y="43"/>
                    </a:lnTo>
                    <a:lnTo>
                      <a:pt x="1466" y="22"/>
                    </a:lnTo>
                    <a:lnTo>
                      <a:pt x="1493" y="14"/>
                    </a:lnTo>
                    <a:lnTo>
                      <a:pt x="1466" y="22"/>
                    </a:lnTo>
                    <a:lnTo>
                      <a:pt x="1439" y="29"/>
                    </a:lnTo>
                    <a:lnTo>
                      <a:pt x="1412" y="36"/>
                    </a:lnTo>
                    <a:lnTo>
                      <a:pt x="1385" y="36"/>
                    </a:lnTo>
                    <a:lnTo>
                      <a:pt x="1352" y="29"/>
                    </a:lnTo>
                    <a:lnTo>
                      <a:pt x="1325" y="29"/>
                    </a:lnTo>
                    <a:lnTo>
                      <a:pt x="1298" y="29"/>
                    </a:lnTo>
                    <a:lnTo>
                      <a:pt x="1237" y="43"/>
                    </a:lnTo>
                    <a:lnTo>
                      <a:pt x="1197" y="57"/>
                    </a:lnTo>
                    <a:lnTo>
                      <a:pt x="1170" y="72"/>
                    </a:lnTo>
                    <a:lnTo>
                      <a:pt x="1137" y="72"/>
                    </a:lnTo>
                    <a:lnTo>
                      <a:pt x="1110" y="65"/>
                    </a:lnTo>
                    <a:lnTo>
                      <a:pt x="1083" y="57"/>
                    </a:lnTo>
                    <a:lnTo>
                      <a:pt x="1056" y="50"/>
                    </a:lnTo>
                    <a:lnTo>
                      <a:pt x="1022" y="36"/>
                    </a:lnTo>
                    <a:lnTo>
                      <a:pt x="962" y="36"/>
                    </a:lnTo>
                    <a:lnTo>
                      <a:pt x="915" y="36"/>
                    </a:lnTo>
                    <a:lnTo>
                      <a:pt x="881" y="43"/>
                    </a:lnTo>
                    <a:lnTo>
                      <a:pt x="854" y="50"/>
                    </a:lnTo>
                    <a:lnTo>
                      <a:pt x="827" y="57"/>
                    </a:lnTo>
                    <a:lnTo>
                      <a:pt x="800" y="57"/>
                    </a:lnTo>
                    <a:lnTo>
                      <a:pt x="747" y="57"/>
                    </a:lnTo>
                    <a:lnTo>
                      <a:pt x="693" y="57"/>
                    </a:lnTo>
                    <a:lnTo>
                      <a:pt x="659" y="57"/>
                    </a:lnTo>
                    <a:lnTo>
                      <a:pt x="632" y="50"/>
                    </a:lnTo>
                    <a:lnTo>
                      <a:pt x="605" y="50"/>
                    </a:lnTo>
                    <a:lnTo>
                      <a:pt x="578" y="57"/>
                    </a:lnTo>
                    <a:lnTo>
                      <a:pt x="551" y="57"/>
                    </a:lnTo>
                    <a:lnTo>
                      <a:pt x="525" y="65"/>
                    </a:lnTo>
                    <a:lnTo>
                      <a:pt x="484" y="65"/>
                    </a:lnTo>
                    <a:lnTo>
                      <a:pt x="444" y="57"/>
                    </a:lnTo>
                    <a:lnTo>
                      <a:pt x="417" y="57"/>
                    </a:lnTo>
                    <a:lnTo>
                      <a:pt x="390" y="43"/>
                    </a:lnTo>
                    <a:lnTo>
                      <a:pt x="363" y="36"/>
                    </a:lnTo>
                    <a:lnTo>
                      <a:pt x="336" y="43"/>
                    </a:lnTo>
                    <a:lnTo>
                      <a:pt x="309" y="57"/>
                    </a:lnTo>
                    <a:lnTo>
                      <a:pt x="282" y="57"/>
                    </a:lnTo>
                    <a:lnTo>
                      <a:pt x="256" y="57"/>
                    </a:lnTo>
                    <a:lnTo>
                      <a:pt x="222" y="50"/>
                    </a:lnTo>
                    <a:lnTo>
                      <a:pt x="195" y="50"/>
                    </a:lnTo>
                    <a:lnTo>
                      <a:pt x="168" y="22"/>
                    </a:lnTo>
                    <a:lnTo>
                      <a:pt x="141" y="7"/>
                    </a:lnTo>
                    <a:lnTo>
                      <a:pt x="114" y="14"/>
                    </a:lnTo>
                    <a:lnTo>
                      <a:pt x="81" y="22"/>
                    </a:lnTo>
                    <a:lnTo>
                      <a:pt x="54" y="36"/>
                    </a:lnTo>
                    <a:lnTo>
                      <a:pt x="27" y="36"/>
                    </a:lnTo>
                    <a:lnTo>
                      <a:pt x="0" y="50"/>
                    </a:lnTo>
                    <a:lnTo>
                      <a:pt x="13" y="43"/>
                    </a:lnTo>
                  </a:path>
                </a:pathLst>
              </a:custGeom>
              <a:solidFill>
                <a:srgbClr val="3939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eaLnBrk="1" hangingPunct="1"/>
                <a:endParaRPr kumimoji="0"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300060" name="Freeform 20"/>
              <p:cNvSpPr>
                <a:spLocks/>
              </p:cNvSpPr>
              <p:nvPr/>
            </p:nvSpPr>
            <p:spPr bwMode="auto">
              <a:xfrm>
                <a:off x="2773" y="3976"/>
                <a:ext cx="1722" cy="81"/>
              </a:xfrm>
              <a:custGeom>
                <a:avLst/>
                <a:gdLst>
                  <a:gd name="T0" fmla="*/ 0 w 1722"/>
                  <a:gd name="T1" fmla="*/ 0 h 81"/>
                  <a:gd name="T2" fmla="*/ 1721 w 1722"/>
                  <a:gd name="T3" fmla="*/ 0 h 81"/>
                  <a:gd name="T4" fmla="*/ 1721 w 1722"/>
                  <a:gd name="T5" fmla="*/ 0 h 81"/>
                  <a:gd name="T6" fmla="*/ 1640 w 1722"/>
                  <a:gd name="T7" fmla="*/ 22 h 81"/>
                  <a:gd name="T8" fmla="*/ 1613 w 1722"/>
                  <a:gd name="T9" fmla="*/ 7 h 81"/>
                  <a:gd name="T10" fmla="*/ 1587 w 1722"/>
                  <a:gd name="T11" fmla="*/ 0 h 81"/>
                  <a:gd name="T12" fmla="*/ 1560 w 1722"/>
                  <a:gd name="T13" fmla="*/ 15 h 81"/>
                  <a:gd name="T14" fmla="*/ 1533 w 1722"/>
                  <a:gd name="T15" fmla="*/ 44 h 81"/>
                  <a:gd name="T16" fmla="*/ 1506 w 1722"/>
                  <a:gd name="T17" fmla="*/ 58 h 81"/>
                  <a:gd name="T18" fmla="*/ 1479 w 1722"/>
                  <a:gd name="T19" fmla="*/ 73 h 81"/>
                  <a:gd name="T20" fmla="*/ 1418 w 1722"/>
                  <a:gd name="T21" fmla="*/ 80 h 81"/>
                  <a:gd name="T22" fmla="*/ 1351 w 1722"/>
                  <a:gd name="T23" fmla="*/ 80 h 81"/>
                  <a:gd name="T24" fmla="*/ 1311 w 1722"/>
                  <a:gd name="T25" fmla="*/ 73 h 81"/>
                  <a:gd name="T26" fmla="*/ 1284 w 1722"/>
                  <a:gd name="T27" fmla="*/ 65 h 81"/>
                  <a:gd name="T28" fmla="*/ 1250 w 1722"/>
                  <a:gd name="T29" fmla="*/ 73 h 81"/>
                  <a:gd name="T30" fmla="*/ 1224 w 1722"/>
                  <a:gd name="T31" fmla="*/ 73 h 81"/>
                  <a:gd name="T32" fmla="*/ 1170 w 1722"/>
                  <a:gd name="T33" fmla="*/ 73 h 81"/>
                  <a:gd name="T34" fmla="*/ 1123 w 1722"/>
                  <a:gd name="T35" fmla="*/ 65 h 81"/>
                  <a:gd name="T36" fmla="*/ 1096 w 1722"/>
                  <a:gd name="T37" fmla="*/ 65 h 81"/>
                  <a:gd name="T38" fmla="*/ 1055 w 1722"/>
                  <a:gd name="T39" fmla="*/ 58 h 81"/>
                  <a:gd name="T40" fmla="*/ 1029 w 1722"/>
                  <a:gd name="T41" fmla="*/ 58 h 81"/>
                  <a:gd name="T42" fmla="*/ 1002 w 1722"/>
                  <a:gd name="T43" fmla="*/ 36 h 81"/>
                  <a:gd name="T44" fmla="*/ 968 w 1722"/>
                  <a:gd name="T45" fmla="*/ 15 h 81"/>
                  <a:gd name="T46" fmla="*/ 934 w 1722"/>
                  <a:gd name="T47" fmla="*/ 15 h 81"/>
                  <a:gd name="T48" fmla="*/ 908 w 1722"/>
                  <a:gd name="T49" fmla="*/ 15 h 81"/>
                  <a:gd name="T50" fmla="*/ 881 w 1722"/>
                  <a:gd name="T51" fmla="*/ 15 h 81"/>
                  <a:gd name="T52" fmla="*/ 847 w 1722"/>
                  <a:gd name="T53" fmla="*/ 29 h 81"/>
                  <a:gd name="T54" fmla="*/ 787 w 1722"/>
                  <a:gd name="T55" fmla="*/ 44 h 81"/>
                  <a:gd name="T56" fmla="*/ 753 w 1722"/>
                  <a:gd name="T57" fmla="*/ 51 h 81"/>
                  <a:gd name="T58" fmla="*/ 726 w 1722"/>
                  <a:gd name="T59" fmla="*/ 51 h 81"/>
                  <a:gd name="T60" fmla="*/ 686 w 1722"/>
                  <a:gd name="T61" fmla="*/ 44 h 81"/>
                  <a:gd name="T62" fmla="*/ 659 w 1722"/>
                  <a:gd name="T63" fmla="*/ 29 h 81"/>
                  <a:gd name="T64" fmla="*/ 632 w 1722"/>
                  <a:gd name="T65" fmla="*/ 22 h 81"/>
                  <a:gd name="T66" fmla="*/ 598 w 1722"/>
                  <a:gd name="T67" fmla="*/ 22 h 81"/>
                  <a:gd name="T68" fmla="*/ 565 w 1722"/>
                  <a:gd name="T69" fmla="*/ 22 h 81"/>
                  <a:gd name="T70" fmla="*/ 531 w 1722"/>
                  <a:gd name="T71" fmla="*/ 29 h 81"/>
                  <a:gd name="T72" fmla="*/ 477 w 1722"/>
                  <a:gd name="T73" fmla="*/ 29 h 81"/>
                  <a:gd name="T74" fmla="*/ 437 w 1722"/>
                  <a:gd name="T75" fmla="*/ 36 h 81"/>
                  <a:gd name="T76" fmla="*/ 403 w 1722"/>
                  <a:gd name="T77" fmla="*/ 44 h 81"/>
                  <a:gd name="T78" fmla="*/ 376 w 1722"/>
                  <a:gd name="T79" fmla="*/ 44 h 81"/>
                  <a:gd name="T80" fmla="*/ 343 w 1722"/>
                  <a:gd name="T81" fmla="*/ 44 h 81"/>
                  <a:gd name="T82" fmla="*/ 282 w 1722"/>
                  <a:gd name="T83" fmla="*/ 44 h 81"/>
                  <a:gd name="T84" fmla="*/ 229 w 1722"/>
                  <a:gd name="T85" fmla="*/ 29 h 81"/>
                  <a:gd name="T86" fmla="*/ 195 w 1722"/>
                  <a:gd name="T87" fmla="*/ 22 h 81"/>
                  <a:gd name="T88" fmla="*/ 168 w 1722"/>
                  <a:gd name="T89" fmla="*/ 22 h 81"/>
                  <a:gd name="T90" fmla="*/ 141 w 1722"/>
                  <a:gd name="T91" fmla="*/ 15 h 81"/>
                  <a:gd name="T92" fmla="*/ 114 w 1722"/>
                  <a:gd name="T93" fmla="*/ 7 h 81"/>
                  <a:gd name="T94" fmla="*/ 87 w 1722"/>
                  <a:gd name="T95" fmla="*/ 7 h 81"/>
                  <a:gd name="T96" fmla="*/ 61 w 1722"/>
                  <a:gd name="T97" fmla="*/ 15 h 81"/>
                  <a:gd name="T98" fmla="*/ 34 w 1722"/>
                  <a:gd name="T99" fmla="*/ 22 h 81"/>
                  <a:gd name="T100" fmla="*/ 7 w 1722"/>
                  <a:gd name="T101" fmla="*/ 36 h 81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1722" h="81">
                    <a:moveTo>
                      <a:pt x="0" y="0"/>
                    </a:moveTo>
                    <a:lnTo>
                      <a:pt x="1721" y="0"/>
                    </a:lnTo>
                    <a:lnTo>
                      <a:pt x="1640" y="22"/>
                    </a:lnTo>
                    <a:lnTo>
                      <a:pt x="1613" y="7"/>
                    </a:lnTo>
                    <a:lnTo>
                      <a:pt x="1587" y="0"/>
                    </a:lnTo>
                    <a:lnTo>
                      <a:pt x="1560" y="15"/>
                    </a:lnTo>
                    <a:lnTo>
                      <a:pt x="1533" y="44"/>
                    </a:lnTo>
                    <a:lnTo>
                      <a:pt x="1506" y="58"/>
                    </a:lnTo>
                    <a:lnTo>
                      <a:pt x="1479" y="73"/>
                    </a:lnTo>
                    <a:lnTo>
                      <a:pt x="1418" y="80"/>
                    </a:lnTo>
                    <a:lnTo>
                      <a:pt x="1351" y="80"/>
                    </a:lnTo>
                    <a:lnTo>
                      <a:pt x="1311" y="73"/>
                    </a:lnTo>
                    <a:lnTo>
                      <a:pt x="1284" y="65"/>
                    </a:lnTo>
                    <a:lnTo>
                      <a:pt x="1250" y="73"/>
                    </a:lnTo>
                    <a:lnTo>
                      <a:pt x="1224" y="73"/>
                    </a:lnTo>
                    <a:lnTo>
                      <a:pt x="1170" y="73"/>
                    </a:lnTo>
                    <a:lnTo>
                      <a:pt x="1123" y="65"/>
                    </a:lnTo>
                    <a:lnTo>
                      <a:pt x="1096" y="65"/>
                    </a:lnTo>
                    <a:lnTo>
                      <a:pt x="1055" y="58"/>
                    </a:lnTo>
                    <a:lnTo>
                      <a:pt x="1029" y="58"/>
                    </a:lnTo>
                    <a:lnTo>
                      <a:pt x="1002" y="36"/>
                    </a:lnTo>
                    <a:lnTo>
                      <a:pt x="968" y="15"/>
                    </a:lnTo>
                    <a:lnTo>
                      <a:pt x="934" y="15"/>
                    </a:lnTo>
                    <a:lnTo>
                      <a:pt x="908" y="15"/>
                    </a:lnTo>
                    <a:lnTo>
                      <a:pt x="881" y="15"/>
                    </a:lnTo>
                    <a:lnTo>
                      <a:pt x="847" y="29"/>
                    </a:lnTo>
                    <a:lnTo>
                      <a:pt x="787" y="44"/>
                    </a:lnTo>
                    <a:lnTo>
                      <a:pt x="753" y="51"/>
                    </a:lnTo>
                    <a:lnTo>
                      <a:pt x="726" y="51"/>
                    </a:lnTo>
                    <a:lnTo>
                      <a:pt x="686" y="44"/>
                    </a:lnTo>
                    <a:lnTo>
                      <a:pt x="659" y="29"/>
                    </a:lnTo>
                    <a:lnTo>
                      <a:pt x="632" y="22"/>
                    </a:lnTo>
                    <a:lnTo>
                      <a:pt x="598" y="22"/>
                    </a:lnTo>
                    <a:lnTo>
                      <a:pt x="565" y="22"/>
                    </a:lnTo>
                    <a:lnTo>
                      <a:pt x="531" y="29"/>
                    </a:lnTo>
                    <a:lnTo>
                      <a:pt x="477" y="29"/>
                    </a:lnTo>
                    <a:lnTo>
                      <a:pt x="437" y="36"/>
                    </a:lnTo>
                    <a:lnTo>
                      <a:pt x="403" y="44"/>
                    </a:lnTo>
                    <a:lnTo>
                      <a:pt x="376" y="44"/>
                    </a:lnTo>
                    <a:lnTo>
                      <a:pt x="343" y="44"/>
                    </a:lnTo>
                    <a:lnTo>
                      <a:pt x="282" y="44"/>
                    </a:lnTo>
                    <a:lnTo>
                      <a:pt x="229" y="29"/>
                    </a:lnTo>
                    <a:lnTo>
                      <a:pt x="195" y="22"/>
                    </a:lnTo>
                    <a:lnTo>
                      <a:pt x="168" y="22"/>
                    </a:lnTo>
                    <a:lnTo>
                      <a:pt x="141" y="15"/>
                    </a:lnTo>
                    <a:lnTo>
                      <a:pt x="114" y="7"/>
                    </a:lnTo>
                    <a:lnTo>
                      <a:pt x="87" y="7"/>
                    </a:lnTo>
                    <a:lnTo>
                      <a:pt x="61" y="15"/>
                    </a:lnTo>
                    <a:lnTo>
                      <a:pt x="34" y="22"/>
                    </a:lnTo>
                    <a:lnTo>
                      <a:pt x="7" y="36"/>
                    </a:lnTo>
                  </a:path>
                </a:pathLst>
              </a:custGeom>
              <a:solidFill>
                <a:srgbClr val="31313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eaLnBrk="1" hangingPunct="1"/>
                <a:endParaRPr kumimoji="0"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300061" name="Freeform 21"/>
              <p:cNvSpPr>
                <a:spLocks/>
              </p:cNvSpPr>
              <p:nvPr/>
            </p:nvSpPr>
            <p:spPr bwMode="auto">
              <a:xfrm>
                <a:off x="5410" y="2003"/>
                <a:ext cx="80" cy="1366"/>
              </a:xfrm>
              <a:custGeom>
                <a:avLst/>
                <a:gdLst>
                  <a:gd name="T0" fmla="*/ 33 w 80"/>
                  <a:gd name="T1" fmla="*/ 109 h 1366"/>
                  <a:gd name="T2" fmla="*/ 59 w 80"/>
                  <a:gd name="T3" fmla="*/ 167 h 1366"/>
                  <a:gd name="T4" fmla="*/ 59 w 80"/>
                  <a:gd name="T5" fmla="*/ 232 h 1366"/>
                  <a:gd name="T6" fmla="*/ 40 w 80"/>
                  <a:gd name="T7" fmla="*/ 298 h 1366"/>
                  <a:gd name="T8" fmla="*/ 33 w 80"/>
                  <a:gd name="T9" fmla="*/ 363 h 1366"/>
                  <a:gd name="T10" fmla="*/ 40 w 80"/>
                  <a:gd name="T11" fmla="*/ 421 h 1366"/>
                  <a:gd name="T12" fmla="*/ 53 w 80"/>
                  <a:gd name="T13" fmla="*/ 494 h 1366"/>
                  <a:gd name="T14" fmla="*/ 53 w 80"/>
                  <a:gd name="T15" fmla="*/ 581 h 1366"/>
                  <a:gd name="T16" fmla="*/ 53 w 80"/>
                  <a:gd name="T17" fmla="*/ 653 h 1366"/>
                  <a:gd name="T18" fmla="*/ 59 w 80"/>
                  <a:gd name="T19" fmla="*/ 741 h 1366"/>
                  <a:gd name="T20" fmla="*/ 66 w 80"/>
                  <a:gd name="T21" fmla="*/ 799 h 1366"/>
                  <a:gd name="T22" fmla="*/ 46 w 80"/>
                  <a:gd name="T23" fmla="*/ 871 h 1366"/>
                  <a:gd name="T24" fmla="*/ 66 w 80"/>
                  <a:gd name="T25" fmla="*/ 929 h 1366"/>
                  <a:gd name="T26" fmla="*/ 59 w 80"/>
                  <a:gd name="T27" fmla="*/ 1016 h 1366"/>
                  <a:gd name="T28" fmla="*/ 53 w 80"/>
                  <a:gd name="T29" fmla="*/ 1089 h 1366"/>
                  <a:gd name="T30" fmla="*/ 72 w 80"/>
                  <a:gd name="T31" fmla="*/ 1147 h 1366"/>
                  <a:gd name="T32" fmla="*/ 59 w 80"/>
                  <a:gd name="T33" fmla="*/ 1213 h 1366"/>
                  <a:gd name="T34" fmla="*/ 53 w 80"/>
                  <a:gd name="T35" fmla="*/ 1278 h 1366"/>
                  <a:gd name="T36" fmla="*/ 72 w 80"/>
                  <a:gd name="T37" fmla="*/ 1336 h 1366"/>
                  <a:gd name="T38" fmla="*/ 59 w 80"/>
                  <a:gd name="T39" fmla="*/ 1300 h 1366"/>
                  <a:gd name="T40" fmla="*/ 33 w 80"/>
                  <a:gd name="T41" fmla="*/ 1242 h 1366"/>
                  <a:gd name="T42" fmla="*/ 46 w 80"/>
                  <a:gd name="T43" fmla="*/ 1154 h 1366"/>
                  <a:gd name="T44" fmla="*/ 59 w 80"/>
                  <a:gd name="T45" fmla="*/ 1089 h 1366"/>
                  <a:gd name="T46" fmla="*/ 59 w 80"/>
                  <a:gd name="T47" fmla="*/ 1031 h 1366"/>
                  <a:gd name="T48" fmla="*/ 66 w 80"/>
                  <a:gd name="T49" fmla="*/ 966 h 1366"/>
                  <a:gd name="T50" fmla="*/ 66 w 80"/>
                  <a:gd name="T51" fmla="*/ 864 h 1366"/>
                  <a:gd name="T52" fmla="*/ 26 w 80"/>
                  <a:gd name="T53" fmla="*/ 799 h 1366"/>
                  <a:gd name="T54" fmla="*/ 26 w 80"/>
                  <a:gd name="T55" fmla="*/ 726 h 1366"/>
                  <a:gd name="T56" fmla="*/ 26 w 80"/>
                  <a:gd name="T57" fmla="*/ 639 h 1366"/>
                  <a:gd name="T58" fmla="*/ 26 w 80"/>
                  <a:gd name="T59" fmla="*/ 581 h 1366"/>
                  <a:gd name="T60" fmla="*/ 40 w 80"/>
                  <a:gd name="T61" fmla="*/ 523 h 1366"/>
                  <a:gd name="T62" fmla="*/ 46 w 80"/>
                  <a:gd name="T63" fmla="*/ 450 h 1366"/>
                  <a:gd name="T64" fmla="*/ 46 w 80"/>
                  <a:gd name="T65" fmla="*/ 392 h 1366"/>
                  <a:gd name="T66" fmla="*/ 46 w 80"/>
                  <a:gd name="T67" fmla="*/ 319 h 1366"/>
                  <a:gd name="T68" fmla="*/ 46 w 80"/>
                  <a:gd name="T69" fmla="*/ 254 h 1366"/>
                  <a:gd name="T70" fmla="*/ 53 w 80"/>
                  <a:gd name="T71" fmla="*/ 196 h 1366"/>
                  <a:gd name="T72" fmla="*/ 46 w 80"/>
                  <a:gd name="T73" fmla="*/ 131 h 1366"/>
                  <a:gd name="T74" fmla="*/ 13 w 80"/>
                  <a:gd name="T75" fmla="*/ 73 h 1366"/>
                  <a:gd name="T76" fmla="*/ 7 w 80"/>
                  <a:gd name="T77" fmla="*/ 15 h 136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80" h="1366">
                    <a:moveTo>
                      <a:pt x="0" y="0"/>
                    </a:moveTo>
                    <a:lnTo>
                      <a:pt x="33" y="109"/>
                    </a:lnTo>
                    <a:lnTo>
                      <a:pt x="53" y="138"/>
                    </a:lnTo>
                    <a:lnTo>
                      <a:pt x="59" y="167"/>
                    </a:lnTo>
                    <a:lnTo>
                      <a:pt x="66" y="196"/>
                    </a:lnTo>
                    <a:lnTo>
                      <a:pt x="59" y="232"/>
                    </a:lnTo>
                    <a:lnTo>
                      <a:pt x="46" y="269"/>
                    </a:lnTo>
                    <a:lnTo>
                      <a:pt x="40" y="298"/>
                    </a:lnTo>
                    <a:lnTo>
                      <a:pt x="33" y="334"/>
                    </a:lnTo>
                    <a:lnTo>
                      <a:pt x="33" y="363"/>
                    </a:lnTo>
                    <a:lnTo>
                      <a:pt x="33" y="392"/>
                    </a:lnTo>
                    <a:lnTo>
                      <a:pt x="40" y="421"/>
                    </a:lnTo>
                    <a:lnTo>
                      <a:pt x="40" y="457"/>
                    </a:lnTo>
                    <a:lnTo>
                      <a:pt x="53" y="494"/>
                    </a:lnTo>
                    <a:lnTo>
                      <a:pt x="53" y="523"/>
                    </a:lnTo>
                    <a:lnTo>
                      <a:pt x="53" y="581"/>
                    </a:lnTo>
                    <a:lnTo>
                      <a:pt x="53" y="610"/>
                    </a:lnTo>
                    <a:lnTo>
                      <a:pt x="53" y="653"/>
                    </a:lnTo>
                    <a:lnTo>
                      <a:pt x="53" y="697"/>
                    </a:lnTo>
                    <a:lnTo>
                      <a:pt x="59" y="741"/>
                    </a:lnTo>
                    <a:lnTo>
                      <a:pt x="66" y="770"/>
                    </a:lnTo>
                    <a:lnTo>
                      <a:pt x="66" y="799"/>
                    </a:lnTo>
                    <a:lnTo>
                      <a:pt x="59" y="835"/>
                    </a:lnTo>
                    <a:lnTo>
                      <a:pt x="46" y="871"/>
                    </a:lnTo>
                    <a:lnTo>
                      <a:pt x="53" y="900"/>
                    </a:lnTo>
                    <a:lnTo>
                      <a:pt x="66" y="929"/>
                    </a:lnTo>
                    <a:lnTo>
                      <a:pt x="66" y="958"/>
                    </a:lnTo>
                    <a:lnTo>
                      <a:pt x="59" y="1016"/>
                    </a:lnTo>
                    <a:lnTo>
                      <a:pt x="53" y="1060"/>
                    </a:lnTo>
                    <a:lnTo>
                      <a:pt x="53" y="1089"/>
                    </a:lnTo>
                    <a:lnTo>
                      <a:pt x="59" y="1118"/>
                    </a:lnTo>
                    <a:lnTo>
                      <a:pt x="72" y="1147"/>
                    </a:lnTo>
                    <a:lnTo>
                      <a:pt x="72" y="1176"/>
                    </a:lnTo>
                    <a:lnTo>
                      <a:pt x="59" y="1213"/>
                    </a:lnTo>
                    <a:lnTo>
                      <a:pt x="46" y="1242"/>
                    </a:lnTo>
                    <a:lnTo>
                      <a:pt x="53" y="1278"/>
                    </a:lnTo>
                    <a:lnTo>
                      <a:pt x="66" y="1307"/>
                    </a:lnTo>
                    <a:lnTo>
                      <a:pt x="72" y="1336"/>
                    </a:lnTo>
                    <a:lnTo>
                      <a:pt x="79" y="1365"/>
                    </a:lnTo>
                    <a:lnTo>
                      <a:pt x="59" y="1300"/>
                    </a:lnTo>
                    <a:lnTo>
                      <a:pt x="40" y="1271"/>
                    </a:lnTo>
                    <a:lnTo>
                      <a:pt x="33" y="1242"/>
                    </a:lnTo>
                    <a:lnTo>
                      <a:pt x="33" y="1183"/>
                    </a:lnTo>
                    <a:lnTo>
                      <a:pt x="46" y="1154"/>
                    </a:lnTo>
                    <a:lnTo>
                      <a:pt x="59" y="1125"/>
                    </a:lnTo>
                    <a:lnTo>
                      <a:pt x="59" y="1089"/>
                    </a:lnTo>
                    <a:lnTo>
                      <a:pt x="59" y="1060"/>
                    </a:lnTo>
                    <a:lnTo>
                      <a:pt x="59" y="1031"/>
                    </a:lnTo>
                    <a:lnTo>
                      <a:pt x="66" y="995"/>
                    </a:lnTo>
                    <a:lnTo>
                      <a:pt x="66" y="966"/>
                    </a:lnTo>
                    <a:lnTo>
                      <a:pt x="66" y="922"/>
                    </a:lnTo>
                    <a:lnTo>
                      <a:pt x="66" y="864"/>
                    </a:lnTo>
                    <a:lnTo>
                      <a:pt x="40" y="835"/>
                    </a:lnTo>
                    <a:lnTo>
                      <a:pt x="26" y="799"/>
                    </a:lnTo>
                    <a:lnTo>
                      <a:pt x="26" y="770"/>
                    </a:lnTo>
                    <a:lnTo>
                      <a:pt x="26" y="726"/>
                    </a:lnTo>
                    <a:lnTo>
                      <a:pt x="26" y="683"/>
                    </a:lnTo>
                    <a:lnTo>
                      <a:pt x="26" y="639"/>
                    </a:lnTo>
                    <a:lnTo>
                      <a:pt x="26" y="610"/>
                    </a:lnTo>
                    <a:lnTo>
                      <a:pt x="26" y="581"/>
                    </a:lnTo>
                    <a:lnTo>
                      <a:pt x="26" y="552"/>
                    </a:lnTo>
                    <a:lnTo>
                      <a:pt x="40" y="523"/>
                    </a:lnTo>
                    <a:lnTo>
                      <a:pt x="46" y="486"/>
                    </a:lnTo>
                    <a:lnTo>
                      <a:pt x="46" y="450"/>
                    </a:lnTo>
                    <a:lnTo>
                      <a:pt x="46" y="421"/>
                    </a:lnTo>
                    <a:lnTo>
                      <a:pt x="46" y="392"/>
                    </a:lnTo>
                    <a:lnTo>
                      <a:pt x="46" y="349"/>
                    </a:lnTo>
                    <a:lnTo>
                      <a:pt x="46" y="319"/>
                    </a:lnTo>
                    <a:lnTo>
                      <a:pt x="46" y="290"/>
                    </a:lnTo>
                    <a:lnTo>
                      <a:pt x="46" y="254"/>
                    </a:lnTo>
                    <a:lnTo>
                      <a:pt x="46" y="225"/>
                    </a:lnTo>
                    <a:lnTo>
                      <a:pt x="53" y="196"/>
                    </a:lnTo>
                    <a:lnTo>
                      <a:pt x="59" y="160"/>
                    </a:lnTo>
                    <a:lnTo>
                      <a:pt x="46" y="131"/>
                    </a:lnTo>
                    <a:lnTo>
                      <a:pt x="26" y="102"/>
                    </a:lnTo>
                    <a:lnTo>
                      <a:pt x="13" y="73"/>
                    </a:lnTo>
                    <a:lnTo>
                      <a:pt x="13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eaLnBrk="1" hangingPunct="1"/>
                <a:endParaRPr kumimoji="0"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300062" name="Freeform 22"/>
              <p:cNvSpPr>
                <a:spLocks/>
              </p:cNvSpPr>
              <p:nvPr/>
            </p:nvSpPr>
            <p:spPr bwMode="auto">
              <a:xfrm>
                <a:off x="246" y="204"/>
                <a:ext cx="107" cy="2135"/>
              </a:xfrm>
              <a:custGeom>
                <a:avLst/>
                <a:gdLst>
                  <a:gd name="T0" fmla="*/ 0 w 107"/>
                  <a:gd name="T1" fmla="*/ 0 h 2135"/>
                  <a:gd name="T2" fmla="*/ 106 w 107"/>
                  <a:gd name="T3" fmla="*/ 116 h 2135"/>
                  <a:gd name="T4" fmla="*/ 106 w 107"/>
                  <a:gd name="T5" fmla="*/ 987 h 2135"/>
                  <a:gd name="T6" fmla="*/ 53 w 107"/>
                  <a:gd name="T7" fmla="*/ 1045 h 2135"/>
                  <a:gd name="T8" fmla="*/ 53 w 107"/>
                  <a:gd name="T9" fmla="*/ 1161 h 2135"/>
                  <a:gd name="T10" fmla="*/ 66 w 107"/>
                  <a:gd name="T11" fmla="*/ 1219 h 2135"/>
                  <a:gd name="T12" fmla="*/ 40 w 107"/>
                  <a:gd name="T13" fmla="*/ 1277 h 2135"/>
                  <a:gd name="T14" fmla="*/ 40 w 107"/>
                  <a:gd name="T15" fmla="*/ 1336 h 2135"/>
                  <a:gd name="T16" fmla="*/ 27 w 107"/>
                  <a:gd name="T17" fmla="*/ 1394 h 2135"/>
                  <a:gd name="T18" fmla="*/ 40 w 107"/>
                  <a:gd name="T19" fmla="*/ 1452 h 2135"/>
                  <a:gd name="T20" fmla="*/ 53 w 107"/>
                  <a:gd name="T21" fmla="*/ 1510 h 2135"/>
                  <a:gd name="T22" fmla="*/ 53 w 107"/>
                  <a:gd name="T23" fmla="*/ 1568 h 2135"/>
                  <a:gd name="T24" fmla="*/ 66 w 107"/>
                  <a:gd name="T25" fmla="*/ 1626 h 2135"/>
                  <a:gd name="T26" fmla="*/ 40 w 107"/>
                  <a:gd name="T27" fmla="*/ 1684 h 2135"/>
                  <a:gd name="T28" fmla="*/ 27 w 107"/>
                  <a:gd name="T29" fmla="*/ 1742 h 2135"/>
                  <a:gd name="T30" fmla="*/ 27 w 107"/>
                  <a:gd name="T31" fmla="*/ 1800 h 2135"/>
                  <a:gd name="T32" fmla="*/ 40 w 107"/>
                  <a:gd name="T33" fmla="*/ 1873 h 2135"/>
                  <a:gd name="T34" fmla="*/ 40 w 107"/>
                  <a:gd name="T35" fmla="*/ 1945 h 2135"/>
                  <a:gd name="T36" fmla="*/ 27 w 107"/>
                  <a:gd name="T37" fmla="*/ 2018 h 2135"/>
                  <a:gd name="T38" fmla="*/ 40 w 107"/>
                  <a:gd name="T39" fmla="*/ 2076 h 2135"/>
                  <a:gd name="T40" fmla="*/ 53 w 107"/>
                  <a:gd name="T41" fmla="*/ 2134 h 2135"/>
                  <a:gd name="T42" fmla="*/ 13 w 107"/>
                  <a:gd name="T43" fmla="*/ 2061 h 2135"/>
                  <a:gd name="T44" fmla="*/ 13 w 107"/>
                  <a:gd name="T45" fmla="*/ 1974 h 2135"/>
                  <a:gd name="T46" fmla="*/ 13 w 107"/>
                  <a:gd name="T47" fmla="*/ 1916 h 2135"/>
                  <a:gd name="T48" fmla="*/ 27 w 107"/>
                  <a:gd name="T49" fmla="*/ 1858 h 2135"/>
                  <a:gd name="T50" fmla="*/ 40 w 107"/>
                  <a:gd name="T51" fmla="*/ 1800 h 2135"/>
                  <a:gd name="T52" fmla="*/ 40 w 107"/>
                  <a:gd name="T53" fmla="*/ 1684 h 2135"/>
                  <a:gd name="T54" fmla="*/ 40 w 107"/>
                  <a:gd name="T55" fmla="*/ 1597 h 2135"/>
                  <a:gd name="T56" fmla="*/ 40 w 107"/>
                  <a:gd name="T57" fmla="*/ 1539 h 2135"/>
                  <a:gd name="T58" fmla="*/ 40 w 107"/>
                  <a:gd name="T59" fmla="*/ 1481 h 2135"/>
                  <a:gd name="T60" fmla="*/ 53 w 107"/>
                  <a:gd name="T61" fmla="*/ 1423 h 2135"/>
                  <a:gd name="T62" fmla="*/ 53 w 107"/>
                  <a:gd name="T63" fmla="*/ 1350 h 2135"/>
                  <a:gd name="T64" fmla="*/ 53 w 107"/>
                  <a:gd name="T65" fmla="*/ 1292 h 2135"/>
                  <a:gd name="T66" fmla="*/ 40 w 107"/>
                  <a:gd name="T67" fmla="*/ 1234 h 2135"/>
                  <a:gd name="T68" fmla="*/ 40 w 107"/>
                  <a:gd name="T69" fmla="*/ 1176 h 2135"/>
                  <a:gd name="T70" fmla="*/ 53 w 107"/>
                  <a:gd name="T71" fmla="*/ 1118 h 2135"/>
                  <a:gd name="T72" fmla="*/ 66 w 107"/>
                  <a:gd name="T73" fmla="*/ 1060 h 2135"/>
                  <a:gd name="T74" fmla="*/ 66 w 107"/>
                  <a:gd name="T75" fmla="*/ 987 h 2135"/>
                  <a:gd name="T76" fmla="*/ 66 w 107"/>
                  <a:gd name="T77" fmla="*/ 929 h 2135"/>
                  <a:gd name="T78" fmla="*/ 66 w 107"/>
                  <a:gd name="T79" fmla="*/ 871 h 2135"/>
                  <a:gd name="T80" fmla="*/ 66 w 107"/>
                  <a:gd name="T81" fmla="*/ 798 h 2135"/>
                  <a:gd name="T82" fmla="*/ 66 w 107"/>
                  <a:gd name="T83" fmla="*/ 726 h 2135"/>
                  <a:gd name="T84" fmla="*/ 66 w 107"/>
                  <a:gd name="T85" fmla="*/ 668 h 2135"/>
                  <a:gd name="T86" fmla="*/ 66 w 107"/>
                  <a:gd name="T87" fmla="*/ 552 h 2135"/>
                  <a:gd name="T88" fmla="*/ 53 w 107"/>
                  <a:gd name="T89" fmla="*/ 494 h 2135"/>
                  <a:gd name="T90" fmla="*/ 53 w 107"/>
                  <a:gd name="T91" fmla="*/ 436 h 2135"/>
                  <a:gd name="T92" fmla="*/ 53 w 107"/>
                  <a:gd name="T93" fmla="*/ 377 h 2135"/>
                  <a:gd name="T94" fmla="*/ 53 w 107"/>
                  <a:gd name="T95" fmla="*/ 319 h 2135"/>
                  <a:gd name="T96" fmla="*/ 53 w 107"/>
                  <a:gd name="T97" fmla="*/ 261 h 2135"/>
                  <a:gd name="T98" fmla="*/ 53 w 107"/>
                  <a:gd name="T99" fmla="*/ 203 h 2135"/>
                  <a:gd name="T100" fmla="*/ 53 w 107"/>
                  <a:gd name="T101" fmla="*/ 145 h 2135"/>
                  <a:gd name="T102" fmla="*/ 27 w 107"/>
                  <a:gd name="T103" fmla="*/ 87 h 2135"/>
                  <a:gd name="T104" fmla="*/ 0 w 107"/>
                  <a:gd name="T105" fmla="*/ 0 h 2135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107" h="2135">
                    <a:moveTo>
                      <a:pt x="0" y="0"/>
                    </a:moveTo>
                    <a:lnTo>
                      <a:pt x="106" y="116"/>
                    </a:lnTo>
                    <a:lnTo>
                      <a:pt x="106" y="987"/>
                    </a:lnTo>
                    <a:lnTo>
                      <a:pt x="53" y="1045"/>
                    </a:lnTo>
                    <a:lnTo>
                      <a:pt x="53" y="1161"/>
                    </a:lnTo>
                    <a:lnTo>
                      <a:pt x="66" y="1219"/>
                    </a:lnTo>
                    <a:lnTo>
                      <a:pt x="40" y="1277"/>
                    </a:lnTo>
                    <a:lnTo>
                      <a:pt x="40" y="1336"/>
                    </a:lnTo>
                    <a:lnTo>
                      <a:pt x="27" y="1394"/>
                    </a:lnTo>
                    <a:lnTo>
                      <a:pt x="40" y="1452"/>
                    </a:lnTo>
                    <a:lnTo>
                      <a:pt x="53" y="1510"/>
                    </a:lnTo>
                    <a:lnTo>
                      <a:pt x="53" y="1568"/>
                    </a:lnTo>
                    <a:lnTo>
                      <a:pt x="66" y="1626"/>
                    </a:lnTo>
                    <a:lnTo>
                      <a:pt x="40" y="1684"/>
                    </a:lnTo>
                    <a:lnTo>
                      <a:pt x="27" y="1742"/>
                    </a:lnTo>
                    <a:lnTo>
                      <a:pt x="27" y="1800"/>
                    </a:lnTo>
                    <a:lnTo>
                      <a:pt x="40" y="1873"/>
                    </a:lnTo>
                    <a:lnTo>
                      <a:pt x="40" y="1945"/>
                    </a:lnTo>
                    <a:lnTo>
                      <a:pt x="27" y="2018"/>
                    </a:lnTo>
                    <a:lnTo>
                      <a:pt x="40" y="2076"/>
                    </a:lnTo>
                    <a:lnTo>
                      <a:pt x="53" y="2134"/>
                    </a:lnTo>
                    <a:lnTo>
                      <a:pt x="13" y="2061"/>
                    </a:lnTo>
                    <a:lnTo>
                      <a:pt x="13" y="1974"/>
                    </a:lnTo>
                    <a:lnTo>
                      <a:pt x="13" y="1916"/>
                    </a:lnTo>
                    <a:lnTo>
                      <a:pt x="27" y="1858"/>
                    </a:lnTo>
                    <a:lnTo>
                      <a:pt x="40" y="1800"/>
                    </a:lnTo>
                    <a:lnTo>
                      <a:pt x="40" y="1684"/>
                    </a:lnTo>
                    <a:lnTo>
                      <a:pt x="40" y="1597"/>
                    </a:lnTo>
                    <a:lnTo>
                      <a:pt x="40" y="1539"/>
                    </a:lnTo>
                    <a:lnTo>
                      <a:pt x="40" y="1481"/>
                    </a:lnTo>
                    <a:lnTo>
                      <a:pt x="53" y="1423"/>
                    </a:lnTo>
                    <a:lnTo>
                      <a:pt x="53" y="1350"/>
                    </a:lnTo>
                    <a:lnTo>
                      <a:pt x="53" y="1292"/>
                    </a:lnTo>
                    <a:lnTo>
                      <a:pt x="40" y="1234"/>
                    </a:lnTo>
                    <a:lnTo>
                      <a:pt x="40" y="1176"/>
                    </a:lnTo>
                    <a:lnTo>
                      <a:pt x="53" y="1118"/>
                    </a:lnTo>
                    <a:lnTo>
                      <a:pt x="66" y="1060"/>
                    </a:lnTo>
                    <a:lnTo>
                      <a:pt x="66" y="987"/>
                    </a:lnTo>
                    <a:lnTo>
                      <a:pt x="66" y="929"/>
                    </a:lnTo>
                    <a:lnTo>
                      <a:pt x="66" y="871"/>
                    </a:lnTo>
                    <a:lnTo>
                      <a:pt x="66" y="798"/>
                    </a:lnTo>
                    <a:lnTo>
                      <a:pt x="66" y="726"/>
                    </a:lnTo>
                    <a:lnTo>
                      <a:pt x="66" y="668"/>
                    </a:lnTo>
                    <a:lnTo>
                      <a:pt x="66" y="552"/>
                    </a:lnTo>
                    <a:lnTo>
                      <a:pt x="53" y="494"/>
                    </a:lnTo>
                    <a:lnTo>
                      <a:pt x="53" y="436"/>
                    </a:lnTo>
                    <a:lnTo>
                      <a:pt x="53" y="377"/>
                    </a:lnTo>
                    <a:lnTo>
                      <a:pt x="53" y="319"/>
                    </a:lnTo>
                    <a:lnTo>
                      <a:pt x="53" y="261"/>
                    </a:lnTo>
                    <a:lnTo>
                      <a:pt x="53" y="203"/>
                    </a:lnTo>
                    <a:lnTo>
                      <a:pt x="53" y="145"/>
                    </a:lnTo>
                    <a:lnTo>
                      <a:pt x="27" y="87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eaLnBrk="1" hangingPunct="1"/>
                <a:endParaRPr kumimoji="0"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300063" name="Freeform 23"/>
              <p:cNvSpPr>
                <a:spLocks/>
              </p:cNvSpPr>
              <p:nvPr/>
            </p:nvSpPr>
            <p:spPr bwMode="auto">
              <a:xfrm>
                <a:off x="260" y="437"/>
                <a:ext cx="93" cy="1699"/>
              </a:xfrm>
              <a:custGeom>
                <a:avLst/>
                <a:gdLst>
                  <a:gd name="T0" fmla="*/ 92 w 93"/>
                  <a:gd name="T1" fmla="*/ 0 h 1699"/>
                  <a:gd name="T2" fmla="*/ 79 w 93"/>
                  <a:gd name="T3" fmla="*/ 73 h 1699"/>
                  <a:gd name="T4" fmla="*/ 79 w 93"/>
                  <a:gd name="T5" fmla="*/ 131 h 1699"/>
                  <a:gd name="T6" fmla="*/ 66 w 93"/>
                  <a:gd name="T7" fmla="*/ 189 h 1699"/>
                  <a:gd name="T8" fmla="*/ 26 w 93"/>
                  <a:gd name="T9" fmla="*/ 247 h 1699"/>
                  <a:gd name="T10" fmla="*/ 26 w 93"/>
                  <a:gd name="T11" fmla="*/ 305 h 1699"/>
                  <a:gd name="T12" fmla="*/ 26 w 93"/>
                  <a:gd name="T13" fmla="*/ 363 h 1699"/>
                  <a:gd name="T14" fmla="*/ 39 w 93"/>
                  <a:gd name="T15" fmla="*/ 421 h 1699"/>
                  <a:gd name="T16" fmla="*/ 53 w 93"/>
                  <a:gd name="T17" fmla="*/ 479 h 1699"/>
                  <a:gd name="T18" fmla="*/ 53 w 93"/>
                  <a:gd name="T19" fmla="*/ 537 h 1699"/>
                  <a:gd name="T20" fmla="*/ 39 w 93"/>
                  <a:gd name="T21" fmla="*/ 610 h 1699"/>
                  <a:gd name="T22" fmla="*/ 39 w 93"/>
                  <a:gd name="T23" fmla="*/ 668 h 1699"/>
                  <a:gd name="T24" fmla="*/ 39 w 93"/>
                  <a:gd name="T25" fmla="*/ 726 h 1699"/>
                  <a:gd name="T26" fmla="*/ 39 w 93"/>
                  <a:gd name="T27" fmla="*/ 784 h 1699"/>
                  <a:gd name="T28" fmla="*/ 13 w 93"/>
                  <a:gd name="T29" fmla="*/ 856 h 1699"/>
                  <a:gd name="T30" fmla="*/ 0 w 93"/>
                  <a:gd name="T31" fmla="*/ 914 h 1699"/>
                  <a:gd name="T32" fmla="*/ 0 w 93"/>
                  <a:gd name="T33" fmla="*/ 972 h 1699"/>
                  <a:gd name="T34" fmla="*/ 26 w 93"/>
                  <a:gd name="T35" fmla="*/ 1030 h 1699"/>
                  <a:gd name="T36" fmla="*/ 26 w 93"/>
                  <a:gd name="T37" fmla="*/ 1103 h 1699"/>
                  <a:gd name="T38" fmla="*/ 13 w 93"/>
                  <a:gd name="T39" fmla="*/ 1176 h 1699"/>
                  <a:gd name="T40" fmla="*/ 13 w 93"/>
                  <a:gd name="T41" fmla="*/ 1234 h 1699"/>
                  <a:gd name="T42" fmla="*/ 13 w 93"/>
                  <a:gd name="T43" fmla="*/ 1292 h 1699"/>
                  <a:gd name="T44" fmla="*/ 13 w 93"/>
                  <a:gd name="T45" fmla="*/ 1350 h 1699"/>
                  <a:gd name="T46" fmla="*/ 0 w 93"/>
                  <a:gd name="T47" fmla="*/ 1408 h 1699"/>
                  <a:gd name="T48" fmla="*/ 0 w 93"/>
                  <a:gd name="T49" fmla="*/ 1466 h 1699"/>
                  <a:gd name="T50" fmla="*/ 13 w 93"/>
                  <a:gd name="T51" fmla="*/ 1524 h 1699"/>
                  <a:gd name="T52" fmla="*/ 53 w 93"/>
                  <a:gd name="T53" fmla="*/ 1582 h 1699"/>
                  <a:gd name="T54" fmla="*/ 53 w 93"/>
                  <a:gd name="T55" fmla="*/ 1640 h 1699"/>
                  <a:gd name="T56" fmla="*/ 26 w 93"/>
                  <a:gd name="T57" fmla="*/ 1698 h 1699"/>
                  <a:gd name="T58" fmla="*/ 53 w 93"/>
                  <a:gd name="T59" fmla="*/ 1640 h 1699"/>
                  <a:gd name="T60" fmla="*/ 39 w 93"/>
                  <a:gd name="T61" fmla="*/ 1567 h 1699"/>
                  <a:gd name="T62" fmla="*/ 26 w 93"/>
                  <a:gd name="T63" fmla="*/ 1509 h 1699"/>
                  <a:gd name="T64" fmla="*/ 26 w 93"/>
                  <a:gd name="T65" fmla="*/ 1437 h 1699"/>
                  <a:gd name="T66" fmla="*/ 26 w 93"/>
                  <a:gd name="T67" fmla="*/ 1379 h 1699"/>
                  <a:gd name="T68" fmla="*/ 26 w 93"/>
                  <a:gd name="T69" fmla="*/ 1321 h 1699"/>
                  <a:gd name="T70" fmla="*/ 26 w 93"/>
                  <a:gd name="T71" fmla="*/ 1263 h 1699"/>
                  <a:gd name="T72" fmla="*/ 26 w 93"/>
                  <a:gd name="T73" fmla="*/ 1205 h 1699"/>
                  <a:gd name="T74" fmla="*/ 53 w 93"/>
                  <a:gd name="T75" fmla="*/ 1147 h 1699"/>
                  <a:gd name="T76" fmla="*/ 66 w 93"/>
                  <a:gd name="T77" fmla="*/ 1088 h 1699"/>
                  <a:gd name="T78" fmla="*/ 39 w 93"/>
                  <a:gd name="T79" fmla="*/ 1030 h 1699"/>
                  <a:gd name="T80" fmla="*/ 13 w 93"/>
                  <a:gd name="T81" fmla="*/ 972 h 1699"/>
                  <a:gd name="T82" fmla="*/ 13 w 93"/>
                  <a:gd name="T83" fmla="*/ 914 h 1699"/>
                  <a:gd name="T84" fmla="*/ 26 w 93"/>
                  <a:gd name="T85" fmla="*/ 856 h 1699"/>
                  <a:gd name="T86" fmla="*/ 39 w 93"/>
                  <a:gd name="T87" fmla="*/ 798 h 1699"/>
                  <a:gd name="T88" fmla="*/ 39 w 93"/>
                  <a:gd name="T89" fmla="*/ 740 h 1699"/>
                  <a:gd name="T90" fmla="*/ 53 w 93"/>
                  <a:gd name="T91" fmla="*/ 682 h 1699"/>
                  <a:gd name="T92" fmla="*/ 66 w 93"/>
                  <a:gd name="T93" fmla="*/ 624 h 1699"/>
                  <a:gd name="T94" fmla="*/ 66 w 93"/>
                  <a:gd name="T95" fmla="*/ 566 h 1699"/>
                  <a:gd name="T96" fmla="*/ 53 w 93"/>
                  <a:gd name="T97" fmla="*/ 508 h 1699"/>
                  <a:gd name="T98" fmla="*/ 39 w 93"/>
                  <a:gd name="T99" fmla="*/ 450 h 1699"/>
                  <a:gd name="T100" fmla="*/ 26 w 93"/>
                  <a:gd name="T101" fmla="*/ 392 h 1699"/>
                  <a:gd name="T102" fmla="*/ 26 w 93"/>
                  <a:gd name="T103" fmla="*/ 334 h 1699"/>
                  <a:gd name="T104" fmla="*/ 26 w 93"/>
                  <a:gd name="T105" fmla="*/ 276 h 1699"/>
                  <a:gd name="T106" fmla="*/ 66 w 93"/>
                  <a:gd name="T107" fmla="*/ 218 h 1699"/>
                  <a:gd name="T108" fmla="*/ 66 w 93"/>
                  <a:gd name="T109" fmla="*/ 160 h 1699"/>
                  <a:gd name="T110" fmla="*/ 66 w 93"/>
                  <a:gd name="T111" fmla="*/ 102 h 1699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0" t="0" r="r" b="b"/>
                <a:pathLst>
                  <a:path w="93" h="1699">
                    <a:moveTo>
                      <a:pt x="92" y="0"/>
                    </a:moveTo>
                    <a:lnTo>
                      <a:pt x="79" y="73"/>
                    </a:lnTo>
                    <a:lnTo>
                      <a:pt x="79" y="131"/>
                    </a:lnTo>
                    <a:lnTo>
                      <a:pt x="66" y="189"/>
                    </a:lnTo>
                    <a:lnTo>
                      <a:pt x="26" y="247"/>
                    </a:lnTo>
                    <a:lnTo>
                      <a:pt x="26" y="305"/>
                    </a:lnTo>
                    <a:lnTo>
                      <a:pt x="26" y="363"/>
                    </a:lnTo>
                    <a:lnTo>
                      <a:pt x="39" y="421"/>
                    </a:lnTo>
                    <a:lnTo>
                      <a:pt x="53" y="479"/>
                    </a:lnTo>
                    <a:lnTo>
                      <a:pt x="53" y="537"/>
                    </a:lnTo>
                    <a:lnTo>
                      <a:pt x="39" y="610"/>
                    </a:lnTo>
                    <a:lnTo>
                      <a:pt x="39" y="668"/>
                    </a:lnTo>
                    <a:lnTo>
                      <a:pt x="39" y="726"/>
                    </a:lnTo>
                    <a:lnTo>
                      <a:pt x="39" y="784"/>
                    </a:lnTo>
                    <a:lnTo>
                      <a:pt x="13" y="856"/>
                    </a:lnTo>
                    <a:lnTo>
                      <a:pt x="0" y="914"/>
                    </a:lnTo>
                    <a:lnTo>
                      <a:pt x="0" y="972"/>
                    </a:lnTo>
                    <a:lnTo>
                      <a:pt x="26" y="1030"/>
                    </a:lnTo>
                    <a:lnTo>
                      <a:pt x="26" y="1103"/>
                    </a:lnTo>
                    <a:lnTo>
                      <a:pt x="13" y="1176"/>
                    </a:lnTo>
                    <a:lnTo>
                      <a:pt x="13" y="1234"/>
                    </a:lnTo>
                    <a:lnTo>
                      <a:pt x="13" y="1292"/>
                    </a:lnTo>
                    <a:lnTo>
                      <a:pt x="13" y="1350"/>
                    </a:lnTo>
                    <a:lnTo>
                      <a:pt x="0" y="1408"/>
                    </a:lnTo>
                    <a:lnTo>
                      <a:pt x="0" y="1466"/>
                    </a:lnTo>
                    <a:lnTo>
                      <a:pt x="13" y="1524"/>
                    </a:lnTo>
                    <a:lnTo>
                      <a:pt x="53" y="1582"/>
                    </a:lnTo>
                    <a:lnTo>
                      <a:pt x="53" y="1640"/>
                    </a:lnTo>
                    <a:lnTo>
                      <a:pt x="26" y="1698"/>
                    </a:lnTo>
                    <a:lnTo>
                      <a:pt x="53" y="1640"/>
                    </a:lnTo>
                    <a:lnTo>
                      <a:pt x="39" y="1567"/>
                    </a:lnTo>
                    <a:lnTo>
                      <a:pt x="26" y="1509"/>
                    </a:lnTo>
                    <a:lnTo>
                      <a:pt x="26" y="1437"/>
                    </a:lnTo>
                    <a:lnTo>
                      <a:pt x="26" y="1379"/>
                    </a:lnTo>
                    <a:lnTo>
                      <a:pt x="26" y="1321"/>
                    </a:lnTo>
                    <a:lnTo>
                      <a:pt x="26" y="1263"/>
                    </a:lnTo>
                    <a:lnTo>
                      <a:pt x="26" y="1205"/>
                    </a:lnTo>
                    <a:lnTo>
                      <a:pt x="53" y="1147"/>
                    </a:lnTo>
                    <a:lnTo>
                      <a:pt x="66" y="1088"/>
                    </a:lnTo>
                    <a:lnTo>
                      <a:pt x="39" y="1030"/>
                    </a:lnTo>
                    <a:lnTo>
                      <a:pt x="13" y="972"/>
                    </a:lnTo>
                    <a:lnTo>
                      <a:pt x="13" y="914"/>
                    </a:lnTo>
                    <a:lnTo>
                      <a:pt x="26" y="856"/>
                    </a:lnTo>
                    <a:lnTo>
                      <a:pt x="39" y="798"/>
                    </a:lnTo>
                    <a:lnTo>
                      <a:pt x="39" y="740"/>
                    </a:lnTo>
                    <a:lnTo>
                      <a:pt x="53" y="682"/>
                    </a:lnTo>
                    <a:lnTo>
                      <a:pt x="66" y="624"/>
                    </a:lnTo>
                    <a:lnTo>
                      <a:pt x="66" y="566"/>
                    </a:lnTo>
                    <a:lnTo>
                      <a:pt x="53" y="508"/>
                    </a:lnTo>
                    <a:lnTo>
                      <a:pt x="39" y="450"/>
                    </a:lnTo>
                    <a:lnTo>
                      <a:pt x="26" y="392"/>
                    </a:lnTo>
                    <a:lnTo>
                      <a:pt x="26" y="334"/>
                    </a:lnTo>
                    <a:lnTo>
                      <a:pt x="26" y="276"/>
                    </a:lnTo>
                    <a:lnTo>
                      <a:pt x="66" y="218"/>
                    </a:lnTo>
                    <a:lnTo>
                      <a:pt x="66" y="160"/>
                    </a:lnTo>
                    <a:lnTo>
                      <a:pt x="66" y="102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eaLnBrk="1" hangingPunct="1"/>
                <a:endParaRPr kumimoji="0"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300064" name="Freeform 24"/>
              <p:cNvSpPr>
                <a:spLocks/>
              </p:cNvSpPr>
              <p:nvPr/>
            </p:nvSpPr>
            <p:spPr bwMode="auto">
              <a:xfrm>
                <a:off x="1161" y="204"/>
                <a:ext cx="2527" cy="117"/>
              </a:xfrm>
              <a:custGeom>
                <a:avLst/>
                <a:gdLst>
                  <a:gd name="T0" fmla="*/ 81 w 2527"/>
                  <a:gd name="T1" fmla="*/ 73 h 117"/>
                  <a:gd name="T2" fmla="*/ 188 w 2527"/>
                  <a:gd name="T3" fmla="*/ 44 h 117"/>
                  <a:gd name="T4" fmla="*/ 296 w 2527"/>
                  <a:gd name="T5" fmla="*/ 58 h 117"/>
                  <a:gd name="T6" fmla="*/ 417 w 2527"/>
                  <a:gd name="T7" fmla="*/ 87 h 117"/>
                  <a:gd name="T8" fmla="*/ 524 w 2527"/>
                  <a:gd name="T9" fmla="*/ 87 h 117"/>
                  <a:gd name="T10" fmla="*/ 645 w 2527"/>
                  <a:gd name="T11" fmla="*/ 73 h 117"/>
                  <a:gd name="T12" fmla="*/ 833 w 2527"/>
                  <a:gd name="T13" fmla="*/ 58 h 117"/>
                  <a:gd name="T14" fmla="*/ 941 w 2527"/>
                  <a:gd name="T15" fmla="*/ 44 h 117"/>
                  <a:gd name="T16" fmla="*/ 1061 w 2527"/>
                  <a:gd name="T17" fmla="*/ 58 h 117"/>
                  <a:gd name="T18" fmla="*/ 1209 w 2527"/>
                  <a:gd name="T19" fmla="*/ 58 h 117"/>
                  <a:gd name="T20" fmla="*/ 1344 w 2527"/>
                  <a:gd name="T21" fmla="*/ 44 h 117"/>
                  <a:gd name="T22" fmla="*/ 1451 w 2527"/>
                  <a:gd name="T23" fmla="*/ 44 h 117"/>
                  <a:gd name="T24" fmla="*/ 1559 w 2527"/>
                  <a:gd name="T25" fmla="*/ 0 h 117"/>
                  <a:gd name="T26" fmla="*/ 2472 w 2527"/>
                  <a:gd name="T27" fmla="*/ 0 h 117"/>
                  <a:gd name="T28" fmla="*/ 2472 w 2527"/>
                  <a:gd name="T29" fmla="*/ 58 h 117"/>
                  <a:gd name="T30" fmla="*/ 2351 w 2527"/>
                  <a:gd name="T31" fmla="*/ 58 h 117"/>
                  <a:gd name="T32" fmla="*/ 2244 w 2527"/>
                  <a:gd name="T33" fmla="*/ 58 h 117"/>
                  <a:gd name="T34" fmla="*/ 2123 w 2527"/>
                  <a:gd name="T35" fmla="*/ 73 h 117"/>
                  <a:gd name="T36" fmla="*/ 2015 w 2527"/>
                  <a:gd name="T37" fmla="*/ 87 h 117"/>
                  <a:gd name="T38" fmla="*/ 1868 w 2527"/>
                  <a:gd name="T39" fmla="*/ 73 h 117"/>
                  <a:gd name="T40" fmla="*/ 1760 w 2527"/>
                  <a:gd name="T41" fmla="*/ 58 h 117"/>
                  <a:gd name="T42" fmla="*/ 1639 w 2527"/>
                  <a:gd name="T43" fmla="*/ 58 h 117"/>
                  <a:gd name="T44" fmla="*/ 1532 w 2527"/>
                  <a:gd name="T45" fmla="*/ 73 h 117"/>
                  <a:gd name="T46" fmla="*/ 1424 w 2527"/>
                  <a:gd name="T47" fmla="*/ 73 h 117"/>
                  <a:gd name="T48" fmla="*/ 1317 w 2527"/>
                  <a:gd name="T49" fmla="*/ 58 h 117"/>
                  <a:gd name="T50" fmla="*/ 1088 w 2527"/>
                  <a:gd name="T51" fmla="*/ 73 h 117"/>
                  <a:gd name="T52" fmla="*/ 967 w 2527"/>
                  <a:gd name="T53" fmla="*/ 73 h 117"/>
                  <a:gd name="T54" fmla="*/ 846 w 2527"/>
                  <a:gd name="T55" fmla="*/ 87 h 117"/>
                  <a:gd name="T56" fmla="*/ 726 w 2527"/>
                  <a:gd name="T57" fmla="*/ 73 h 117"/>
                  <a:gd name="T58" fmla="*/ 591 w 2527"/>
                  <a:gd name="T59" fmla="*/ 73 h 117"/>
                  <a:gd name="T60" fmla="*/ 470 w 2527"/>
                  <a:gd name="T61" fmla="*/ 73 h 117"/>
                  <a:gd name="T62" fmla="*/ 363 w 2527"/>
                  <a:gd name="T63" fmla="*/ 73 h 117"/>
                  <a:gd name="T64" fmla="*/ 255 w 2527"/>
                  <a:gd name="T65" fmla="*/ 44 h 117"/>
                  <a:gd name="T66" fmla="*/ 148 w 2527"/>
                  <a:gd name="T67" fmla="*/ 73 h 117"/>
                  <a:gd name="T68" fmla="*/ 0 w 2527"/>
                  <a:gd name="T69" fmla="*/ 116 h 117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2527" h="117">
                    <a:moveTo>
                      <a:pt x="0" y="116"/>
                    </a:moveTo>
                    <a:lnTo>
                      <a:pt x="81" y="73"/>
                    </a:lnTo>
                    <a:lnTo>
                      <a:pt x="134" y="58"/>
                    </a:lnTo>
                    <a:lnTo>
                      <a:pt x="188" y="44"/>
                    </a:lnTo>
                    <a:lnTo>
                      <a:pt x="242" y="44"/>
                    </a:lnTo>
                    <a:lnTo>
                      <a:pt x="296" y="58"/>
                    </a:lnTo>
                    <a:lnTo>
                      <a:pt x="363" y="87"/>
                    </a:lnTo>
                    <a:lnTo>
                      <a:pt x="417" y="87"/>
                    </a:lnTo>
                    <a:lnTo>
                      <a:pt x="470" y="87"/>
                    </a:lnTo>
                    <a:lnTo>
                      <a:pt x="524" y="87"/>
                    </a:lnTo>
                    <a:lnTo>
                      <a:pt x="591" y="87"/>
                    </a:lnTo>
                    <a:lnTo>
                      <a:pt x="645" y="73"/>
                    </a:lnTo>
                    <a:lnTo>
                      <a:pt x="752" y="58"/>
                    </a:lnTo>
                    <a:lnTo>
                      <a:pt x="833" y="58"/>
                    </a:lnTo>
                    <a:lnTo>
                      <a:pt x="887" y="44"/>
                    </a:lnTo>
                    <a:lnTo>
                      <a:pt x="941" y="44"/>
                    </a:lnTo>
                    <a:lnTo>
                      <a:pt x="1008" y="58"/>
                    </a:lnTo>
                    <a:lnTo>
                      <a:pt x="1061" y="58"/>
                    </a:lnTo>
                    <a:lnTo>
                      <a:pt x="1115" y="58"/>
                    </a:lnTo>
                    <a:lnTo>
                      <a:pt x="1209" y="58"/>
                    </a:lnTo>
                    <a:lnTo>
                      <a:pt x="1276" y="44"/>
                    </a:lnTo>
                    <a:lnTo>
                      <a:pt x="1344" y="44"/>
                    </a:lnTo>
                    <a:lnTo>
                      <a:pt x="1397" y="44"/>
                    </a:lnTo>
                    <a:lnTo>
                      <a:pt x="1451" y="44"/>
                    </a:lnTo>
                    <a:lnTo>
                      <a:pt x="1505" y="29"/>
                    </a:lnTo>
                    <a:lnTo>
                      <a:pt x="1559" y="0"/>
                    </a:lnTo>
                    <a:lnTo>
                      <a:pt x="2472" y="0"/>
                    </a:lnTo>
                    <a:lnTo>
                      <a:pt x="2526" y="29"/>
                    </a:lnTo>
                    <a:lnTo>
                      <a:pt x="2472" y="58"/>
                    </a:lnTo>
                    <a:lnTo>
                      <a:pt x="2419" y="58"/>
                    </a:lnTo>
                    <a:lnTo>
                      <a:pt x="2351" y="58"/>
                    </a:lnTo>
                    <a:lnTo>
                      <a:pt x="2298" y="58"/>
                    </a:lnTo>
                    <a:lnTo>
                      <a:pt x="2244" y="58"/>
                    </a:lnTo>
                    <a:lnTo>
                      <a:pt x="2177" y="102"/>
                    </a:lnTo>
                    <a:lnTo>
                      <a:pt x="2123" y="73"/>
                    </a:lnTo>
                    <a:lnTo>
                      <a:pt x="2069" y="73"/>
                    </a:lnTo>
                    <a:lnTo>
                      <a:pt x="2015" y="87"/>
                    </a:lnTo>
                    <a:lnTo>
                      <a:pt x="1935" y="87"/>
                    </a:lnTo>
                    <a:lnTo>
                      <a:pt x="1868" y="73"/>
                    </a:lnTo>
                    <a:lnTo>
                      <a:pt x="1814" y="58"/>
                    </a:lnTo>
                    <a:lnTo>
                      <a:pt x="1760" y="58"/>
                    </a:lnTo>
                    <a:lnTo>
                      <a:pt x="1706" y="58"/>
                    </a:lnTo>
                    <a:lnTo>
                      <a:pt x="1639" y="58"/>
                    </a:lnTo>
                    <a:lnTo>
                      <a:pt x="1585" y="58"/>
                    </a:lnTo>
                    <a:lnTo>
                      <a:pt x="1532" y="73"/>
                    </a:lnTo>
                    <a:lnTo>
                      <a:pt x="1478" y="73"/>
                    </a:lnTo>
                    <a:lnTo>
                      <a:pt x="1424" y="73"/>
                    </a:lnTo>
                    <a:lnTo>
                      <a:pt x="1370" y="58"/>
                    </a:lnTo>
                    <a:lnTo>
                      <a:pt x="1317" y="58"/>
                    </a:lnTo>
                    <a:lnTo>
                      <a:pt x="1196" y="58"/>
                    </a:lnTo>
                    <a:lnTo>
                      <a:pt x="1088" y="73"/>
                    </a:lnTo>
                    <a:lnTo>
                      <a:pt x="1035" y="73"/>
                    </a:lnTo>
                    <a:lnTo>
                      <a:pt x="967" y="73"/>
                    </a:lnTo>
                    <a:lnTo>
                      <a:pt x="914" y="87"/>
                    </a:lnTo>
                    <a:lnTo>
                      <a:pt x="846" y="87"/>
                    </a:lnTo>
                    <a:lnTo>
                      <a:pt x="779" y="73"/>
                    </a:lnTo>
                    <a:lnTo>
                      <a:pt x="726" y="73"/>
                    </a:lnTo>
                    <a:lnTo>
                      <a:pt x="658" y="73"/>
                    </a:lnTo>
                    <a:lnTo>
                      <a:pt x="591" y="73"/>
                    </a:lnTo>
                    <a:lnTo>
                      <a:pt x="524" y="73"/>
                    </a:lnTo>
                    <a:lnTo>
                      <a:pt x="470" y="73"/>
                    </a:lnTo>
                    <a:lnTo>
                      <a:pt x="417" y="73"/>
                    </a:lnTo>
                    <a:lnTo>
                      <a:pt x="363" y="73"/>
                    </a:lnTo>
                    <a:lnTo>
                      <a:pt x="309" y="44"/>
                    </a:lnTo>
                    <a:lnTo>
                      <a:pt x="255" y="44"/>
                    </a:lnTo>
                    <a:lnTo>
                      <a:pt x="202" y="44"/>
                    </a:lnTo>
                    <a:lnTo>
                      <a:pt x="148" y="73"/>
                    </a:lnTo>
                    <a:lnTo>
                      <a:pt x="94" y="73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B9B9B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eaLnBrk="1" hangingPunct="1"/>
                <a:endParaRPr kumimoji="0"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300065" name="Freeform 25"/>
              <p:cNvSpPr>
                <a:spLocks/>
              </p:cNvSpPr>
              <p:nvPr/>
            </p:nvSpPr>
            <p:spPr bwMode="auto">
              <a:xfrm>
                <a:off x="3070" y="204"/>
                <a:ext cx="1763" cy="75"/>
              </a:xfrm>
              <a:custGeom>
                <a:avLst/>
                <a:gdLst>
                  <a:gd name="T0" fmla="*/ 188 w 1763"/>
                  <a:gd name="T1" fmla="*/ 0 h 75"/>
                  <a:gd name="T2" fmla="*/ 363 w 1763"/>
                  <a:gd name="T3" fmla="*/ 74 h 75"/>
                  <a:gd name="T4" fmla="*/ 444 w 1763"/>
                  <a:gd name="T5" fmla="*/ 74 h 75"/>
                  <a:gd name="T6" fmla="*/ 565 w 1763"/>
                  <a:gd name="T7" fmla="*/ 74 h 75"/>
                  <a:gd name="T8" fmla="*/ 619 w 1763"/>
                  <a:gd name="T9" fmla="*/ 74 h 75"/>
                  <a:gd name="T10" fmla="*/ 699 w 1763"/>
                  <a:gd name="T11" fmla="*/ 59 h 75"/>
                  <a:gd name="T12" fmla="*/ 753 w 1763"/>
                  <a:gd name="T13" fmla="*/ 59 h 75"/>
                  <a:gd name="T14" fmla="*/ 807 w 1763"/>
                  <a:gd name="T15" fmla="*/ 44 h 75"/>
                  <a:gd name="T16" fmla="*/ 874 w 1763"/>
                  <a:gd name="T17" fmla="*/ 44 h 75"/>
                  <a:gd name="T18" fmla="*/ 928 w 1763"/>
                  <a:gd name="T19" fmla="*/ 44 h 75"/>
                  <a:gd name="T20" fmla="*/ 995 w 1763"/>
                  <a:gd name="T21" fmla="*/ 74 h 75"/>
                  <a:gd name="T22" fmla="*/ 1103 w 1763"/>
                  <a:gd name="T23" fmla="*/ 74 h 75"/>
                  <a:gd name="T24" fmla="*/ 1157 w 1763"/>
                  <a:gd name="T25" fmla="*/ 74 h 75"/>
                  <a:gd name="T26" fmla="*/ 1211 w 1763"/>
                  <a:gd name="T27" fmla="*/ 74 h 75"/>
                  <a:gd name="T28" fmla="*/ 1332 w 1763"/>
                  <a:gd name="T29" fmla="*/ 74 h 75"/>
                  <a:gd name="T30" fmla="*/ 1399 w 1763"/>
                  <a:gd name="T31" fmla="*/ 59 h 75"/>
                  <a:gd name="T32" fmla="*/ 1453 w 1763"/>
                  <a:gd name="T33" fmla="*/ 44 h 75"/>
                  <a:gd name="T34" fmla="*/ 1506 w 1763"/>
                  <a:gd name="T35" fmla="*/ 44 h 75"/>
                  <a:gd name="T36" fmla="*/ 1560 w 1763"/>
                  <a:gd name="T37" fmla="*/ 30 h 75"/>
                  <a:gd name="T38" fmla="*/ 1654 w 1763"/>
                  <a:gd name="T39" fmla="*/ 30 h 75"/>
                  <a:gd name="T40" fmla="*/ 1708 w 1763"/>
                  <a:gd name="T41" fmla="*/ 30 h 75"/>
                  <a:gd name="T42" fmla="*/ 1762 w 1763"/>
                  <a:gd name="T43" fmla="*/ 30 h 75"/>
                  <a:gd name="T44" fmla="*/ 1708 w 1763"/>
                  <a:gd name="T45" fmla="*/ 30 h 75"/>
                  <a:gd name="T46" fmla="*/ 1654 w 1763"/>
                  <a:gd name="T47" fmla="*/ 44 h 75"/>
                  <a:gd name="T48" fmla="*/ 1601 w 1763"/>
                  <a:gd name="T49" fmla="*/ 74 h 75"/>
                  <a:gd name="T50" fmla="*/ 1547 w 1763"/>
                  <a:gd name="T51" fmla="*/ 74 h 75"/>
                  <a:gd name="T52" fmla="*/ 1493 w 1763"/>
                  <a:gd name="T53" fmla="*/ 74 h 75"/>
                  <a:gd name="T54" fmla="*/ 1426 w 1763"/>
                  <a:gd name="T55" fmla="*/ 59 h 75"/>
                  <a:gd name="T56" fmla="*/ 1372 w 1763"/>
                  <a:gd name="T57" fmla="*/ 59 h 75"/>
                  <a:gd name="T58" fmla="*/ 1251 w 1763"/>
                  <a:gd name="T59" fmla="*/ 59 h 75"/>
                  <a:gd name="T60" fmla="*/ 1184 w 1763"/>
                  <a:gd name="T61" fmla="*/ 59 h 75"/>
                  <a:gd name="T62" fmla="*/ 1116 w 1763"/>
                  <a:gd name="T63" fmla="*/ 59 h 75"/>
                  <a:gd name="T64" fmla="*/ 1009 w 1763"/>
                  <a:gd name="T65" fmla="*/ 59 h 75"/>
                  <a:gd name="T66" fmla="*/ 955 w 1763"/>
                  <a:gd name="T67" fmla="*/ 59 h 75"/>
                  <a:gd name="T68" fmla="*/ 888 w 1763"/>
                  <a:gd name="T69" fmla="*/ 59 h 75"/>
                  <a:gd name="T70" fmla="*/ 820 w 1763"/>
                  <a:gd name="T71" fmla="*/ 74 h 75"/>
                  <a:gd name="T72" fmla="*/ 767 w 1763"/>
                  <a:gd name="T73" fmla="*/ 74 h 75"/>
                  <a:gd name="T74" fmla="*/ 699 w 1763"/>
                  <a:gd name="T75" fmla="*/ 59 h 75"/>
                  <a:gd name="T76" fmla="*/ 646 w 1763"/>
                  <a:gd name="T77" fmla="*/ 44 h 75"/>
                  <a:gd name="T78" fmla="*/ 592 w 1763"/>
                  <a:gd name="T79" fmla="*/ 44 h 75"/>
                  <a:gd name="T80" fmla="*/ 538 w 1763"/>
                  <a:gd name="T81" fmla="*/ 44 h 75"/>
                  <a:gd name="T82" fmla="*/ 484 w 1763"/>
                  <a:gd name="T83" fmla="*/ 59 h 75"/>
                  <a:gd name="T84" fmla="*/ 430 w 1763"/>
                  <a:gd name="T85" fmla="*/ 59 h 75"/>
                  <a:gd name="T86" fmla="*/ 377 w 1763"/>
                  <a:gd name="T87" fmla="*/ 30 h 75"/>
                  <a:gd name="T88" fmla="*/ 323 w 1763"/>
                  <a:gd name="T89" fmla="*/ 15 h 75"/>
                  <a:gd name="T90" fmla="*/ 269 w 1763"/>
                  <a:gd name="T91" fmla="*/ 15 h 75"/>
                  <a:gd name="T92" fmla="*/ 215 w 1763"/>
                  <a:gd name="T93" fmla="*/ 15 h 75"/>
                  <a:gd name="T94" fmla="*/ 161 w 1763"/>
                  <a:gd name="T95" fmla="*/ 15 h 75"/>
                  <a:gd name="T96" fmla="*/ 108 w 1763"/>
                  <a:gd name="T97" fmla="*/ 30 h 75"/>
                  <a:gd name="T98" fmla="*/ 54 w 1763"/>
                  <a:gd name="T99" fmla="*/ 44 h 75"/>
                  <a:gd name="T100" fmla="*/ 0 w 1763"/>
                  <a:gd name="T101" fmla="*/ 59 h 75"/>
                  <a:gd name="T102" fmla="*/ 54 w 1763"/>
                  <a:gd name="T103" fmla="*/ 59 h 75"/>
                  <a:gd name="T104" fmla="*/ 108 w 1763"/>
                  <a:gd name="T105" fmla="*/ 30 h 75"/>
                  <a:gd name="T106" fmla="*/ 161 w 1763"/>
                  <a:gd name="T107" fmla="*/ 30 h 75"/>
                  <a:gd name="T108" fmla="*/ 188 w 1763"/>
                  <a:gd name="T109" fmla="*/ 0 h 75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0" t="0" r="r" b="b"/>
                <a:pathLst>
                  <a:path w="1763" h="75">
                    <a:moveTo>
                      <a:pt x="188" y="0"/>
                    </a:moveTo>
                    <a:lnTo>
                      <a:pt x="363" y="74"/>
                    </a:lnTo>
                    <a:lnTo>
                      <a:pt x="444" y="74"/>
                    </a:lnTo>
                    <a:lnTo>
                      <a:pt x="565" y="74"/>
                    </a:lnTo>
                    <a:lnTo>
                      <a:pt x="619" y="74"/>
                    </a:lnTo>
                    <a:lnTo>
                      <a:pt x="699" y="59"/>
                    </a:lnTo>
                    <a:lnTo>
                      <a:pt x="753" y="59"/>
                    </a:lnTo>
                    <a:lnTo>
                      <a:pt x="807" y="44"/>
                    </a:lnTo>
                    <a:lnTo>
                      <a:pt x="874" y="44"/>
                    </a:lnTo>
                    <a:lnTo>
                      <a:pt x="928" y="44"/>
                    </a:lnTo>
                    <a:lnTo>
                      <a:pt x="995" y="74"/>
                    </a:lnTo>
                    <a:lnTo>
                      <a:pt x="1103" y="74"/>
                    </a:lnTo>
                    <a:lnTo>
                      <a:pt x="1157" y="74"/>
                    </a:lnTo>
                    <a:lnTo>
                      <a:pt x="1211" y="74"/>
                    </a:lnTo>
                    <a:lnTo>
                      <a:pt x="1332" y="74"/>
                    </a:lnTo>
                    <a:lnTo>
                      <a:pt x="1399" y="59"/>
                    </a:lnTo>
                    <a:lnTo>
                      <a:pt x="1453" y="44"/>
                    </a:lnTo>
                    <a:lnTo>
                      <a:pt x="1506" y="44"/>
                    </a:lnTo>
                    <a:lnTo>
                      <a:pt x="1560" y="30"/>
                    </a:lnTo>
                    <a:lnTo>
                      <a:pt x="1654" y="30"/>
                    </a:lnTo>
                    <a:lnTo>
                      <a:pt x="1708" y="30"/>
                    </a:lnTo>
                    <a:lnTo>
                      <a:pt x="1762" y="30"/>
                    </a:lnTo>
                    <a:lnTo>
                      <a:pt x="1708" y="30"/>
                    </a:lnTo>
                    <a:lnTo>
                      <a:pt x="1654" y="44"/>
                    </a:lnTo>
                    <a:lnTo>
                      <a:pt x="1601" y="74"/>
                    </a:lnTo>
                    <a:lnTo>
                      <a:pt x="1547" y="74"/>
                    </a:lnTo>
                    <a:lnTo>
                      <a:pt x="1493" y="74"/>
                    </a:lnTo>
                    <a:lnTo>
                      <a:pt x="1426" y="59"/>
                    </a:lnTo>
                    <a:lnTo>
                      <a:pt x="1372" y="59"/>
                    </a:lnTo>
                    <a:lnTo>
                      <a:pt x="1251" y="59"/>
                    </a:lnTo>
                    <a:lnTo>
                      <a:pt x="1184" y="59"/>
                    </a:lnTo>
                    <a:lnTo>
                      <a:pt x="1116" y="59"/>
                    </a:lnTo>
                    <a:lnTo>
                      <a:pt x="1009" y="59"/>
                    </a:lnTo>
                    <a:lnTo>
                      <a:pt x="955" y="59"/>
                    </a:lnTo>
                    <a:lnTo>
                      <a:pt x="888" y="59"/>
                    </a:lnTo>
                    <a:lnTo>
                      <a:pt x="820" y="74"/>
                    </a:lnTo>
                    <a:lnTo>
                      <a:pt x="767" y="74"/>
                    </a:lnTo>
                    <a:lnTo>
                      <a:pt x="699" y="59"/>
                    </a:lnTo>
                    <a:lnTo>
                      <a:pt x="646" y="44"/>
                    </a:lnTo>
                    <a:lnTo>
                      <a:pt x="592" y="44"/>
                    </a:lnTo>
                    <a:lnTo>
                      <a:pt x="538" y="44"/>
                    </a:lnTo>
                    <a:lnTo>
                      <a:pt x="484" y="59"/>
                    </a:lnTo>
                    <a:lnTo>
                      <a:pt x="430" y="59"/>
                    </a:lnTo>
                    <a:lnTo>
                      <a:pt x="377" y="30"/>
                    </a:lnTo>
                    <a:lnTo>
                      <a:pt x="323" y="15"/>
                    </a:lnTo>
                    <a:lnTo>
                      <a:pt x="269" y="15"/>
                    </a:lnTo>
                    <a:lnTo>
                      <a:pt x="215" y="15"/>
                    </a:lnTo>
                    <a:lnTo>
                      <a:pt x="161" y="15"/>
                    </a:lnTo>
                    <a:lnTo>
                      <a:pt x="108" y="30"/>
                    </a:lnTo>
                    <a:lnTo>
                      <a:pt x="54" y="44"/>
                    </a:lnTo>
                    <a:lnTo>
                      <a:pt x="0" y="59"/>
                    </a:lnTo>
                    <a:lnTo>
                      <a:pt x="54" y="59"/>
                    </a:lnTo>
                    <a:lnTo>
                      <a:pt x="108" y="30"/>
                    </a:lnTo>
                    <a:lnTo>
                      <a:pt x="161" y="30"/>
                    </a:lnTo>
                    <a:lnTo>
                      <a:pt x="188" y="0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eaLnBrk="1" hangingPunct="1"/>
                <a:endParaRPr kumimoji="0"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</p:grpSp>
        <p:grpSp>
          <p:nvGrpSpPr>
            <p:cNvPr id="300039" name="Group 30"/>
            <p:cNvGrpSpPr>
              <a:grpSpLocks/>
            </p:cNvGrpSpPr>
            <p:nvPr/>
          </p:nvGrpSpPr>
          <p:grpSpPr bwMode="auto">
            <a:xfrm>
              <a:off x="0" y="0"/>
              <a:ext cx="1246" cy="1232"/>
              <a:chOff x="0" y="0"/>
              <a:chExt cx="1246" cy="1232"/>
            </a:xfrm>
          </p:grpSpPr>
          <p:sp>
            <p:nvSpPr>
              <p:cNvPr id="300040" name="Rectangle 27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246" cy="123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endParaRPr kumimoji="0" lang="en-US" sz="900">
                  <a:solidFill>
                    <a:srgbClr val="FFA27C"/>
                  </a:solidFill>
                  <a:latin typeface="Arial" charset="0"/>
                </a:endParaRPr>
              </a:p>
            </p:txBody>
          </p:sp>
          <p:sp>
            <p:nvSpPr>
              <p:cNvPr id="300041" name="Rectangle 28"/>
              <p:cNvSpPr>
                <a:spLocks noChangeArrowheads="1"/>
              </p:cNvSpPr>
              <p:nvPr/>
            </p:nvSpPr>
            <p:spPr bwMode="auto">
              <a:xfrm>
                <a:off x="246" y="202"/>
                <a:ext cx="1000" cy="1030"/>
              </a:xfrm>
              <a:prstGeom prst="rect">
                <a:avLst/>
              </a:prstGeom>
              <a:solidFill>
                <a:srgbClr val="474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endParaRPr kumimoji="0" lang="en-US" sz="900">
                  <a:solidFill>
                    <a:srgbClr val="FFA27C"/>
                  </a:solidFill>
                  <a:latin typeface="Arial" charset="0"/>
                </a:endParaRPr>
              </a:p>
            </p:txBody>
          </p:sp>
          <p:sp>
            <p:nvSpPr>
              <p:cNvPr id="300042" name="Rectangle 29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172" cy="1165"/>
              </a:xfrm>
              <a:prstGeom prst="rect">
                <a:avLst/>
              </a:prstGeom>
              <a:gradFill rotWithShape="0">
                <a:gsLst>
                  <a:gs pos="0">
                    <a:srgbClr val="790015"/>
                  </a:gs>
                  <a:gs pos="100000">
                    <a:srgbClr val="61001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endParaRPr kumimoji="0" lang="en-US" sz="900">
                  <a:solidFill>
                    <a:srgbClr val="FFA27C"/>
                  </a:solidFill>
                  <a:latin typeface="Arial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07345549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5220" r:id="rId1"/>
    <p:sldLayoutId id="2147485221" r:id="rId2"/>
    <p:sldLayoutId id="2147485222" r:id="rId3"/>
    <p:sldLayoutId id="2147485223" r:id="rId4"/>
    <p:sldLayoutId id="2147485224" r:id="rId5"/>
    <p:sldLayoutId id="2147485225" r:id="rId6"/>
    <p:sldLayoutId id="2147485226" r:id="rId7"/>
    <p:sldLayoutId id="2147485227" r:id="rId8"/>
    <p:sldLayoutId id="2147485228" r:id="rId9"/>
    <p:sldLayoutId id="2147485229" r:id="rId10"/>
    <p:sldLayoutId id="2147485230" r:id="rId11"/>
    <p:sldLayoutId id="2147485231" r:id="rId12"/>
  </p:sldLayoutIdLst>
  <p:transition spd="med">
    <p:fade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07" charset="-128"/>
          <a:cs typeface="ＭＳ Ｐゴシック" pitchFamily="-107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7" charset="0"/>
          <a:ea typeface="ＭＳ Ｐゴシック" pitchFamily="-107" charset="-128"/>
          <a:cs typeface="ＭＳ Ｐゴシック" pitchFamily="-107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7" charset="0"/>
          <a:ea typeface="ＭＳ Ｐゴシック" pitchFamily="-107" charset="-128"/>
          <a:cs typeface="ＭＳ Ｐゴシック" pitchFamily="-107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7" charset="0"/>
          <a:ea typeface="ＭＳ Ｐゴシック" pitchFamily="-107" charset="-128"/>
          <a:cs typeface="ＭＳ Ｐゴシック" pitchFamily="-107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7" charset="0"/>
          <a:ea typeface="ＭＳ Ｐゴシック" pitchFamily="-107" charset="-128"/>
          <a:cs typeface="ＭＳ Ｐゴシック" pitchFamily="-107" charset="-128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7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7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7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7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Monotype Sorts" charset="0"/>
        <a:buChar char="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7" charset="-128"/>
          <a:cs typeface="ＭＳ Ｐゴシック" pitchFamily="-107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7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Geneva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  <a:cs typeface="ＭＳ Ｐゴシック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7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7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7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7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98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0813" cy="114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29798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0813" cy="411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  <p:sp>
        <p:nvSpPr>
          <p:cNvPr id="310276" name="Text Box 3"/>
          <p:cNvSpPr txBox="1">
            <a:spLocks noChangeArrowheads="1"/>
          </p:cNvSpPr>
          <p:nvPr/>
        </p:nvSpPr>
        <p:spPr bwMode="auto">
          <a:xfrm>
            <a:off x="685800" y="6248400"/>
            <a:ext cx="19050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49263" eaLnBrk="1" hangingPunct="1">
              <a:lnSpc>
                <a:spcPct val="93000"/>
              </a:lnSpc>
              <a:buClr>
                <a:srgbClr val="FFFFFF"/>
              </a:buClr>
              <a:buSzPct val="100000"/>
              <a:buFont typeface="Arial" charset="0"/>
              <a:buNone/>
              <a:defRPr/>
            </a:pPr>
            <a:endParaRPr kumimoji="0" lang="en-US">
              <a:solidFill>
                <a:srgbClr val="FFFFFF"/>
              </a:solidFill>
            </a:endParaRPr>
          </a:p>
        </p:txBody>
      </p:sp>
      <p:sp>
        <p:nvSpPr>
          <p:cNvPr id="310277" name="Text Box 4"/>
          <p:cNvSpPr txBox="1">
            <a:spLocks noChangeArrowheads="1"/>
          </p:cNvSpPr>
          <p:nvPr/>
        </p:nvSpPr>
        <p:spPr bwMode="auto">
          <a:xfrm>
            <a:off x="3124200" y="6248400"/>
            <a:ext cx="28956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49263" eaLnBrk="1" hangingPunct="1">
              <a:lnSpc>
                <a:spcPct val="93000"/>
              </a:lnSpc>
              <a:buClr>
                <a:srgbClr val="FFFFFF"/>
              </a:buClr>
              <a:buSzPct val="100000"/>
              <a:buFont typeface="Arial" charset="0"/>
              <a:buNone/>
              <a:defRPr/>
            </a:pPr>
            <a:endParaRPr kumimoji="0" lang="en-US">
              <a:solidFill>
                <a:srgbClr val="FFFFFF"/>
              </a:solidFill>
            </a:endParaRPr>
          </a:p>
        </p:txBody>
      </p:sp>
      <p:sp>
        <p:nvSpPr>
          <p:cNvPr id="12293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8400"/>
            <a:ext cx="1903413" cy="4556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buClr>
                <a:srgbClr val="000000"/>
              </a:buClr>
              <a:buSzPct val="100000"/>
              <a:buFont typeface="Times New Roman" charset="0"/>
              <a:buNone/>
              <a:defRPr sz="1400">
                <a:solidFill>
                  <a:srgbClr val="000000"/>
                </a:solidFill>
                <a:latin typeface="Times New Roman" charset="0"/>
              </a:defRPr>
            </a:lvl1pPr>
          </a:lstStyle>
          <a:p>
            <a:pPr defTabSz="449263" eaLnBrk="1" hangingPunct="1">
              <a:defRPr/>
            </a:pPr>
            <a:fld id="{FB0B9765-6576-D64E-BBEA-8425F2B59787}" type="slidenum">
              <a:rPr kumimoji="0" lang="en-GB"/>
              <a:pPr defTabSz="449263" eaLnBrk="1" hangingPunct="1">
                <a:defRPr/>
              </a:pPr>
              <a:t>‹#›</a:t>
            </a:fld>
            <a:endParaRPr kumimoji="0" lang="en-GB"/>
          </a:p>
        </p:txBody>
      </p:sp>
    </p:spTree>
    <p:extLst>
      <p:ext uri="{BB962C8B-B14F-4D97-AF65-F5344CB8AC3E}">
        <p14:creationId xmlns:p14="http://schemas.microsoft.com/office/powerpoint/2010/main" val="12654604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33" r:id="rId1"/>
  </p:sldLayoutIdLst>
  <p:txStyles>
    <p:titleStyle>
      <a:lvl1pPr algn="ctr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/>
          <a:ea typeface="+mj-ea"/>
          <a:cs typeface="Arial"/>
        </a:defRPr>
      </a:lvl1pPr>
      <a:lvl2pPr algn="ctr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ＭＳ Ｐゴシック" charset="-128"/>
          <a:cs typeface="Arial" charset="0"/>
        </a:defRPr>
      </a:lvl2pPr>
      <a:lvl3pPr algn="ctr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ＭＳ Ｐゴシック" charset="-128"/>
          <a:cs typeface="Arial" charset="0"/>
        </a:defRPr>
      </a:lvl3pPr>
      <a:lvl4pPr algn="ctr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ＭＳ Ｐゴシック" charset="-128"/>
          <a:cs typeface="Arial" charset="0"/>
        </a:defRPr>
      </a:lvl4pPr>
      <a:lvl5pPr algn="ctr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ＭＳ Ｐゴシック" charset="-128"/>
          <a:cs typeface="Arial" charset="0"/>
        </a:defRPr>
      </a:lvl5pPr>
      <a:lvl6pPr marL="457200" algn="ctr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Times New Roman" pitchFamily="16" charset="0"/>
          <a:ea typeface="ＭＳ Ｐゴシック" charset="-128"/>
        </a:defRPr>
      </a:lvl6pPr>
      <a:lvl7pPr marL="914400" algn="ctr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Times New Roman" pitchFamily="16" charset="0"/>
          <a:ea typeface="ＭＳ Ｐゴシック" charset="-128"/>
        </a:defRPr>
      </a:lvl7pPr>
      <a:lvl8pPr marL="1371600" algn="ctr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Times New Roman" pitchFamily="16" charset="0"/>
          <a:ea typeface="ＭＳ Ｐゴシック" charset="-128"/>
        </a:defRPr>
      </a:lvl8pPr>
      <a:lvl9pPr marL="1828800" algn="ctr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Times New Roman" pitchFamily="16" charset="0"/>
          <a:ea typeface="ＭＳ Ｐゴシック" charset="-128"/>
        </a:defRPr>
      </a:lvl9pPr>
    </p:titleStyle>
    <p:bodyStyle>
      <a:lvl1pPr marL="341313" indent="-341313" algn="l" defTabSz="449263" rtl="0" eaLnBrk="0" fontAlgn="base" hangingPunct="0">
        <a:lnSpc>
          <a:spcPct val="95000"/>
        </a:lnSpc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charset="0"/>
        <a:buChar char="•"/>
        <a:defRPr sz="3200">
          <a:solidFill>
            <a:srgbClr val="000000"/>
          </a:solidFill>
          <a:latin typeface="Arial"/>
          <a:ea typeface="+mn-ea"/>
          <a:cs typeface="Arial"/>
        </a:defRPr>
      </a:lvl1pPr>
      <a:lvl2pPr marL="741363" indent="-284163" algn="l" defTabSz="449263" rtl="0" eaLnBrk="0" fontAlgn="base" hangingPunct="0">
        <a:lnSpc>
          <a:spcPct val="95000"/>
        </a:lnSpc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charset="0"/>
        <a:buChar char="–"/>
        <a:defRPr sz="2800">
          <a:solidFill>
            <a:srgbClr val="000000"/>
          </a:solidFill>
          <a:latin typeface="Arial"/>
          <a:ea typeface="+mn-ea"/>
          <a:cs typeface="Arial"/>
        </a:defRPr>
      </a:lvl2pPr>
      <a:lvl3pPr marL="1143000" indent="-228600" algn="l" defTabSz="449263" rtl="0" eaLnBrk="0" fontAlgn="base" hangingPunct="0">
        <a:lnSpc>
          <a:spcPct val="95000"/>
        </a:lnSpc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charset="0"/>
        <a:buChar char="•"/>
        <a:defRPr sz="2400">
          <a:solidFill>
            <a:srgbClr val="000000"/>
          </a:solidFill>
          <a:latin typeface="Arial"/>
          <a:ea typeface="+mn-ea"/>
          <a:cs typeface="Arial"/>
        </a:defRPr>
      </a:lvl3pPr>
      <a:lvl4pPr marL="1600200" indent="-228600" algn="l" defTabSz="449263" rtl="0" eaLnBrk="0" fontAlgn="base" hangingPunct="0">
        <a:lnSpc>
          <a:spcPct val="95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buChar char="–"/>
        <a:defRPr sz="2000">
          <a:solidFill>
            <a:srgbClr val="000000"/>
          </a:solidFill>
          <a:latin typeface="Arial"/>
          <a:ea typeface="+mn-ea"/>
          <a:cs typeface="Arial"/>
        </a:defRPr>
      </a:lvl4pPr>
      <a:lvl5pPr marL="2057400" indent="-228600" algn="l" defTabSz="449263" rtl="0" eaLnBrk="0" fontAlgn="base" hangingPunct="0">
        <a:lnSpc>
          <a:spcPct val="95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buChar char="»"/>
        <a:defRPr sz="2000">
          <a:solidFill>
            <a:srgbClr val="000000"/>
          </a:solidFill>
          <a:latin typeface="Arial"/>
          <a:ea typeface="+mn-ea"/>
          <a:cs typeface="Arial"/>
        </a:defRPr>
      </a:lvl5pPr>
      <a:lvl6pPr marL="2514600" indent="-228600" algn="l" defTabSz="449263" rtl="0" eaLnBrk="0" fontAlgn="base" hangingPunct="0">
        <a:lnSpc>
          <a:spcPct val="95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buChar char="»"/>
        <a:defRPr sz="2000"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eaLnBrk="0" fontAlgn="base" hangingPunct="0">
        <a:lnSpc>
          <a:spcPct val="95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buChar char="»"/>
        <a:defRPr sz="2000"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eaLnBrk="0" fontAlgn="base" hangingPunct="0">
        <a:lnSpc>
          <a:spcPct val="95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buChar char="»"/>
        <a:defRPr sz="2000"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eaLnBrk="0" fontAlgn="base" hangingPunct="0">
        <a:lnSpc>
          <a:spcPct val="95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buChar char="»"/>
        <a:defRPr sz="20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38100" dist="38099" dir="2700000" algn="ctr" rotWithShape="0">
              <a:schemeClr val="bg2">
                <a:alpha val="99962"/>
              </a:scheme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68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38100" dist="38099" dir="2700000" algn="ctr" rotWithShape="0">
              <a:schemeClr val="bg2">
                <a:alpha val="99962"/>
              </a:scheme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68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38100" dist="38099" dir="2700000" algn="ctr" rotWithShape="0">
              <a:schemeClr val="bg2">
                <a:alpha val="99962"/>
              </a:scheme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400" baseline="0">
                <a:solidFill>
                  <a:srgbClr val="FFFF66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b="0">
              <a:latin typeface="Trebuchet MS"/>
              <a:ea typeface="Osaka"/>
              <a:cs typeface="Osaka"/>
            </a:endParaRPr>
          </a:p>
        </p:txBody>
      </p:sp>
      <p:sp>
        <p:nvSpPr>
          <p:cNvPr id="2068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38100" dist="38099" dir="2700000" algn="ctr" rotWithShape="0">
              <a:schemeClr val="bg2">
                <a:alpha val="99962"/>
              </a:scheme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 baseline="0">
                <a:solidFill>
                  <a:srgbClr val="FFFF66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b="0">
              <a:latin typeface="Trebuchet MS"/>
              <a:ea typeface="Osaka"/>
              <a:cs typeface="Osaka"/>
            </a:endParaRPr>
          </a:p>
        </p:txBody>
      </p:sp>
      <p:sp>
        <p:nvSpPr>
          <p:cNvPr id="2068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38100" dist="38099" dir="2700000" algn="ctr" rotWithShape="0">
              <a:schemeClr val="bg2">
                <a:alpha val="99962"/>
              </a:scheme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FFFF66"/>
                </a:solidFill>
                <a:latin typeface="Trebuchet MS" charset="0"/>
                <a:ea typeface="Osaka" charset="0"/>
                <a:cs typeface="Osaka" charset="0"/>
              </a:defRPr>
            </a:lvl1pPr>
          </a:lstStyle>
          <a:p>
            <a:pPr>
              <a:defRPr/>
            </a:pPr>
            <a:fld id="{2542E8DB-4850-AE4D-B4BB-5722E30C7B61}" type="slidenum">
              <a:rPr lang="en-US" b="0"/>
              <a:pPr>
                <a:defRPr/>
              </a:pPr>
              <a:t>‹#›</a:t>
            </a:fld>
            <a:endParaRPr lang="en-US" b="0"/>
          </a:p>
        </p:txBody>
      </p:sp>
    </p:spTree>
    <p:extLst>
      <p:ext uri="{BB962C8B-B14F-4D97-AF65-F5344CB8AC3E}">
        <p14:creationId xmlns:p14="http://schemas.microsoft.com/office/powerpoint/2010/main" val="2553714713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5235" r:id="rId1"/>
  </p:sldLayoutIdLst>
  <p:hf sldNum="0"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rebuchet MS" pitchFamily="24" charset="0"/>
          <a:ea typeface="Osaka" pitchFamily="24" charset="-128"/>
          <a:cs typeface="Osaka" pitchFamily="2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rebuchet MS" pitchFamily="24" charset="0"/>
          <a:ea typeface="Osaka" pitchFamily="24" charset="-128"/>
          <a:cs typeface="Osaka" pitchFamily="2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rebuchet MS" pitchFamily="24" charset="0"/>
          <a:ea typeface="Osaka" pitchFamily="24" charset="-128"/>
          <a:cs typeface="Osaka" pitchFamily="2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rebuchet MS" pitchFamily="24" charset="0"/>
          <a:ea typeface="Osaka" pitchFamily="24" charset="-128"/>
          <a:cs typeface="Osaka" pitchFamily="24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rebuchet MS" pitchFamily="24" charset="0"/>
          <a:ea typeface="Osaka" pitchFamily="24" charset="-128"/>
          <a:cs typeface="Osaka" pitchFamily="24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rebuchet MS" pitchFamily="24" charset="0"/>
          <a:ea typeface="Osaka" pitchFamily="24" charset="-128"/>
          <a:cs typeface="Osaka" pitchFamily="24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rebuchet MS" pitchFamily="24" charset="0"/>
          <a:ea typeface="Osaka" pitchFamily="24" charset="-128"/>
          <a:cs typeface="Osaka" pitchFamily="24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rebuchet MS" pitchFamily="24" charset="0"/>
          <a:ea typeface="Osaka" pitchFamily="24" charset="-128"/>
          <a:cs typeface="Osaka" pitchFamily="24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Time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Times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Times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Times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Times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Times" pitchFamily="24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Times" pitchFamily="24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Times" pitchFamily="24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Times" pitchFamily="24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/>
            </a:gs>
            <a:gs pos="50000">
              <a:schemeClr val="bg1"/>
            </a:gs>
            <a:gs pos="100000">
              <a:schemeClr val="bg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602" name="Group 1026"/>
          <p:cNvGrpSpPr>
            <a:grpSpLocks/>
          </p:cNvGrpSpPr>
          <p:nvPr/>
        </p:nvGrpSpPr>
        <p:grpSpPr bwMode="auto">
          <a:xfrm>
            <a:off x="0" y="0"/>
            <a:ext cx="8839200" cy="6858000"/>
            <a:chOff x="0" y="0"/>
            <a:chExt cx="5568" cy="4320"/>
          </a:xfrm>
        </p:grpSpPr>
        <p:grpSp>
          <p:nvGrpSpPr>
            <p:cNvPr id="25608" name="Group 1027"/>
            <p:cNvGrpSpPr>
              <a:grpSpLocks/>
            </p:cNvGrpSpPr>
            <p:nvPr userDrawn="1"/>
          </p:nvGrpSpPr>
          <p:grpSpPr bwMode="auto">
            <a:xfrm>
              <a:off x="0" y="0"/>
              <a:ext cx="3216" cy="3072"/>
              <a:chOff x="0" y="0"/>
              <a:chExt cx="2928" cy="2784"/>
            </a:xfrm>
          </p:grpSpPr>
          <p:sp>
            <p:nvSpPr>
              <p:cNvPr id="25621" name="Oval 1028"/>
              <p:cNvSpPr>
                <a:spLocks noChangeArrowheads="1"/>
              </p:cNvSpPr>
              <p:nvPr userDrawn="1"/>
            </p:nvSpPr>
            <p:spPr bwMode="auto">
              <a:xfrm>
                <a:off x="0" y="0"/>
                <a:ext cx="2928" cy="2784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622" name="Oval 1029"/>
              <p:cNvSpPr>
                <a:spLocks noChangeArrowheads="1"/>
              </p:cNvSpPr>
              <p:nvPr userDrawn="1"/>
            </p:nvSpPr>
            <p:spPr bwMode="auto">
              <a:xfrm>
                <a:off x="240" y="240"/>
                <a:ext cx="2445" cy="2304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623" name="Oval 1030"/>
              <p:cNvSpPr>
                <a:spLocks noChangeArrowheads="1"/>
              </p:cNvSpPr>
              <p:nvPr userDrawn="1"/>
            </p:nvSpPr>
            <p:spPr bwMode="auto">
              <a:xfrm>
                <a:off x="480" y="480"/>
                <a:ext cx="1968" cy="1822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624" name="Oval 1031"/>
              <p:cNvSpPr>
                <a:spLocks noChangeArrowheads="1"/>
              </p:cNvSpPr>
              <p:nvPr userDrawn="1"/>
            </p:nvSpPr>
            <p:spPr bwMode="auto">
              <a:xfrm>
                <a:off x="720" y="720"/>
                <a:ext cx="1488" cy="1348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625" name="Oval 1032"/>
              <p:cNvSpPr>
                <a:spLocks noChangeArrowheads="1"/>
              </p:cNvSpPr>
              <p:nvPr userDrawn="1"/>
            </p:nvSpPr>
            <p:spPr bwMode="auto">
              <a:xfrm>
                <a:off x="912" y="912"/>
                <a:ext cx="1103" cy="962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5609" name="Group 1033"/>
            <p:cNvGrpSpPr>
              <a:grpSpLocks/>
            </p:cNvGrpSpPr>
            <p:nvPr userDrawn="1"/>
          </p:nvGrpSpPr>
          <p:grpSpPr bwMode="auto">
            <a:xfrm>
              <a:off x="2016" y="2016"/>
              <a:ext cx="2448" cy="2304"/>
              <a:chOff x="0" y="0"/>
              <a:chExt cx="2928" cy="2784"/>
            </a:xfrm>
          </p:grpSpPr>
          <p:sp>
            <p:nvSpPr>
              <p:cNvPr id="25616" name="Oval 1034"/>
              <p:cNvSpPr>
                <a:spLocks noChangeArrowheads="1"/>
              </p:cNvSpPr>
              <p:nvPr userDrawn="1"/>
            </p:nvSpPr>
            <p:spPr bwMode="auto">
              <a:xfrm>
                <a:off x="0" y="0"/>
                <a:ext cx="2928" cy="2784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617" name="Oval 1035"/>
              <p:cNvSpPr>
                <a:spLocks noChangeArrowheads="1"/>
              </p:cNvSpPr>
              <p:nvPr userDrawn="1"/>
            </p:nvSpPr>
            <p:spPr bwMode="auto">
              <a:xfrm>
                <a:off x="240" y="240"/>
                <a:ext cx="2447" cy="2303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618" name="Oval 1036"/>
              <p:cNvSpPr>
                <a:spLocks noChangeArrowheads="1"/>
              </p:cNvSpPr>
              <p:nvPr userDrawn="1"/>
            </p:nvSpPr>
            <p:spPr bwMode="auto">
              <a:xfrm>
                <a:off x="480" y="480"/>
                <a:ext cx="1970" cy="1826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619" name="Oval 1037"/>
              <p:cNvSpPr>
                <a:spLocks noChangeArrowheads="1"/>
              </p:cNvSpPr>
              <p:nvPr userDrawn="1"/>
            </p:nvSpPr>
            <p:spPr bwMode="auto">
              <a:xfrm>
                <a:off x="720" y="720"/>
                <a:ext cx="1488" cy="1344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620" name="Oval 1038"/>
              <p:cNvSpPr>
                <a:spLocks noChangeArrowheads="1"/>
              </p:cNvSpPr>
              <p:nvPr userDrawn="1"/>
            </p:nvSpPr>
            <p:spPr bwMode="auto">
              <a:xfrm>
                <a:off x="911" y="912"/>
                <a:ext cx="1105" cy="958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5610" name="Group 1039"/>
            <p:cNvGrpSpPr>
              <a:grpSpLocks/>
            </p:cNvGrpSpPr>
            <p:nvPr userDrawn="1"/>
          </p:nvGrpSpPr>
          <p:grpSpPr bwMode="auto">
            <a:xfrm>
              <a:off x="2832" y="96"/>
              <a:ext cx="2736" cy="2592"/>
              <a:chOff x="0" y="0"/>
              <a:chExt cx="2928" cy="2784"/>
            </a:xfrm>
          </p:grpSpPr>
          <p:sp>
            <p:nvSpPr>
              <p:cNvPr id="25611" name="Oval 1040"/>
              <p:cNvSpPr>
                <a:spLocks noChangeArrowheads="1"/>
              </p:cNvSpPr>
              <p:nvPr userDrawn="1"/>
            </p:nvSpPr>
            <p:spPr bwMode="auto">
              <a:xfrm>
                <a:off x="0" y="0"/>
                <a:ext cx="2928" cy="2784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612" name="Oval 1041"/>
              <p:cNvSpPr>
                <a:spLocks noChangeArrowheads="1"/>
              </p:cNvSpPr>
              <p:nvPr userDrawn="1"/>
            </p:nvSpPr>
            <p:spPr bwMode="auto">
              <a:xfrm>
                <a:off x="240" y="240"/>
                <a:ext cx="2452" cy="2305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613" name="Oval 1042"/>
              <p:cNvSpPr>
                <a:spLocks noChangeArrowheads="1"/>
              </p:cNvSpPr>
              <p:nvPr userDrawn="1"/>
            </p:nvSpPr>
            <p:spPr bwMode="auto">
              <a:xfrm>
                <a:off x="481" y="480"/>
                <a:ext cx="1967" cy="1824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614" name="Oval 1043"/>
              <p:cNvSpPr>
                <a:spLocks noChangeArrowheads="1"/>
              </p:cNvSpPr>
              <p:nvPr userDrawn="1"/>
            </p:nvSpPr>
            <p:spPr bwMode="auto">
              <a:xfrm>
                <a:off x="720" y="720"/>
                <a:ext cx="1488" cy="1347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615" name="Oval 1044"/>
              <p:cNvSpPr>
                <a:spLocks noChangeArrowheads="1"/>
              </p:cNvSpPr>
              <p:nvPr userDrawn="1"/>
            </p:nvSpPr>
            <p:spPr bwMode="auto">
              <a:xfrm>
                <a:off x="912" y="912"/>
                <a:ext cx="1104" cy="960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25603" name="Rectangle 1045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5604" name="Rectangle 1046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11671" name="Rectangle 104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kumimoji="0" sz="1400" b="1">
                <a:latin typeface="Times New Roman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1672" name="Rectangle 104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kumimoji="0" sz="1400" b="1">
                <a:latin typeface="Times New Roman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1673" name="Rectangle 104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400" b="1"/>
            </a:lvl1pPr>
          </a:lstStyle>
          <a:p>
            <a:pPr>
              <a:defRPr/>
            </a:pPr>
            <a:fld id="{439C0895-FC6B-0349-8F7A-B2F3115AD6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5115" r:id="rId1"/>
    <p:sldLayoutId id="2147485061" r:id="rId2"/>
    <p:sldLayoutId id="2147485062" r:id="rId3"/>
    <p:sldLayoutId id="2147485063" r:id="rId4"/>
    <p:sldLayoutId id="2147485064" r:id="rId5"/>
    <p:sldLayoutId id="2147485065" r:id="rId6"/>
    <p:sldLayoutId id="2147485066" r:id="rId7"/>
    <p:sldLayoutId id="2147485067" r:id="rId8"/>
    <p:sldLayoutId id="2147485068" r:id="rId9"/>
    <p:sldLayoutId id="2147485069" r:id="rId10"/>
    <p:sldLayoutId id="214748507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12" charset="-128"/>
          <a:cs typeface="ＭＳ Ｐゴシック" pitchFamily="-112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  <a:ea typeface="ＭＳ Ｐゴシック" pitchFamily="-112" charset="-128"/>
          <a:cs typeface="ＭＳ Ｐゴシック" pitchFamily="-112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  <a:ea typeface="ＭＳ Ｐゴシック" pitchFamily="-112" charset="-128"/>
          <a:cs typeface="ＭＳ Ｐゴシック" pitchFamily="-112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  <a:ea typeface="ＭＳ Ｐゴシック" pitchFamily="-112" charset="-128"/>
          <a:cs typeface="ＭＳ Ｐゴシック" pitchFamily="-112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  <a:ea typeface="ＭＳ Ｐゴシック" pitchFamily="-112" charset="-128"/>
          <a:cs typeface="ＭＳ Ｐゴシック" pitchFamily="-112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110000"/>
        <a:buChar char="•"/>
        <a:defRPr sz="3200">
          <a:solidFill>
            <a:schemeClr val="tx1"/>
          </a:solidFill>
          <a:latin typeface="+mn-lt"/>
          <a:ea typeface="ＭＳ Ｐゴシック" pitchFamily="-112" charset="-128"/>
          <a:cs typeface="ＭＳ Ｐゴシック" pitchFamily="-112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10000"/>
        <a:buChar char="•"/>
        <a:defRPr sz="2800">
          <a:solidFill>
            <a:schemeClr val="tx1"/>
          </a:solidFill>
          <a:latin typeface="+mn-lt"/>
          <a:ea typeface="ＭＳ Ｐゴシック" pitchFamily="-112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10000"/>
        <a:buChar char="•"/>
        <a:defRPr sz="2400">
          <a:solidFill>
            <a:schemeClr val="tx1"/>
          </a:solidFill>
          <a:latin typeface="+mn-lt"/>
          <a:ea typeface="ＭＳ Ｐゴシック" charset="0"/>
          <a:cs typeface="Geneva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1"/>
          </a:solidFill>
          <a:latin typeface="+mn-lt"/>
          <a:ea typeface="Geneva" charset="-128"/>
          <a:cs typeface="Geneva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1"/>
          </a:solidFill>
          <a:latin typeface="+mn-lt"/>
          <a:ea typeface="ＭＳ Ｐゴシック" pitchFamily="-112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1"/>
          </a:solidFill>
          <a:latin typeface="+mn-lt"/>
          <a:ea typeface="ＭＳ Ｐゴシック" pitchFamily="-112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1"/>
          </a:solidFill>
          <a:latin typeface="+mn-lt"/>
          <a:ea typeface="ＭＳ Ｐゴシック" pitchFamily="-112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1"/>
          </a:solidFill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178" name="Group 2"/>
          <p:cNvGrpSpPr>
            <a:grpSpLocks/>
          </p:cNvGrpSpPr>
          <p:nvPr/>
        </p:nvGrpSpPr>
        <p:grpSpPr bwMode="auto">
          <a:xfrm>
            <a:off x="7419975" y="0"/>
            <a:ext cx="1730375" cy="6858000"/>
            <a:chOff x="4667" y="0"/>
            <a:chExt cx="1090" cy="4320"/>
          </a:xfrm>
        </p:grpSpPr>
        <p:sp>
          <p:nvSpPr>
            <p:cNvPr id="50184" name="Rectangle 3"/>
            <p:cNvSpPr>
              <a:spLocks noChangeArrowheads="1"/>
            </p:cNvSpPr>
            <p:nvPr/>
          </p:nvSpPr>
          <p:spPr bwMode="auto">
            <a:xfrm>
              <a:off x="4973" y="0"/>
              <a:ext cx="783" cy="2089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50185" name="Picture 4" descr="hokusai2"/>
            <p:cNvPicPr>
              <a:picLocks noChangeAspect="1" noChangeArrowheads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13902" b="31862"/>
            <a:stretch>
              <a:fillRect/>
            </a:stretch>
          </p:blipFill>
          <p:spPr bwMode="auto">
            <a:xfrm>
              <a:off x="4667" y="293"/>
              <a:ext cx="1090" cy="40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0179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609600"/>
            <a:ext cx="7391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0180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981200"/>
            <a:ext cx="7391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0103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28600" y="6248400"/>
            <a:ext cx="1828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kumimoji="0" sz="1400">
                <a:latin typeface="Times New Roman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0104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514600" y="624840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kumimoji="0" sz="1400">
                <a:latin typeface="Times New Roman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0105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096000" y="6248400"/>
            <a:ext cx="152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400"/>
            </a:lvl1pPr>
          </a:lstStyle>
          <a:p>
            <a:pPr>
              <a:defRPr/>
            </a:pPr>
            <a:fld id="{2F65A6A2-99F3-6C4E-8C2A-8174CCC37A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117" r:id="rId1"/>
    <p:sldLayoutId id="2147485081" r:id="rId2"/>
    <p:sldLayoutId id="2147485082" r:id="rId3"/>
    <p:sldLayoutId id="2147485083" r:id="rId4"/>
    <p:sldLayoutId id="2147485084" r:id="rId5"/>
    <p:sldLayoutId id="2147485085" r:id="rId6"/>
    <p:sldLayoutId id="2147485086" r:id="rId7"/>
    <p:sldLayoutId id="2147485087" r:id="rId8"/>
    <p:sldLayoutId id="2147485088" r:id="rId9"/>
    <p:sldLayoutId id="2147485089" r:id="rId10"/>
    <p:sldLayoutId id="214748509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12" charset="-128"/>
          <a:cs typeface="ＭＳ Ｐゴシック" pitchFamily="-112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  <a:ea typeface="ＭＳ Ｐゴシック" pitchFamily="-112" charset="-128"/>
          <a:cs typeface="ＭＳ Ｐゴシック" pitchFamily="-112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  <a:ea typeface="ＭＳ Ｐゴシック" pitchFamily="-112" charset="-128"/>
          <a:cs typeface="ＭＳ Ｐゴシック" pitchFamily="-112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  <a:ea typeface="ＭＳ Ｐゴシック" pitchFamily="-112" charset="-128"/>
          <a:cs typeface="ＭＳ Ｐゴシック" pitchFamily="-112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  <a:ea typeface="ＭＳ Ｐゴシック" pitchFamily="-112" charset="-128"/>
          <a:cs typeface="ＭＳ Ｐゴシック" pitchFamily="-112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charset="0"/>
        <a:buChar char="©"/>
        <a:defRPr sz="3200" i="1">
          <a:solidFill>
            <a:schemeClr val="tx1"/>
          </a:solidFill>
          <a:latin typeface="+mn-lt"/>
          <a:ea typeface="ＭＳ Ｐゴシック" pitchFamily="-112" charset="-128"/>
          <a:cs typeface="ＭＳ Ｐゴシック" pitchFamily="-112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" charset="0"/>
        <a:buChar char="©"/>
        <a:defRPr sz="2800" i="1">
          <a:solidFill>
            <a:schemeClr val="tx1"/>
          </a:solidFill>
          <a:latin typeface="+mn-lt"/>
          <a:ea typeface="ＭＳ Ｐゴシック" pitchFamily="-112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Wingdings" charset="0"/>
        <a:buChar char="©"/>
        <a:defRPr sz="2400" i="1">
          <a:solidFill>
            <a:schemeClr val="tx1"/>
          </a:solidFill>
          <a:latin typeface="+mn-lt"/>
          <a:ea typeface="ＭＳ Ｐゴシック" charset="0"/>
          <a:cs typeface="Geneva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charset="0"/>
        <a:buChar char="©"/>
        <a:defRPr sz="2000" i="1">
          <a:solidFill>
            <a:schemeClr val="tx1"/>
          </a:solidFill>
          <a:latin typeface="+mn-lt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©"/>
        <a:defRPr sz="2000" i="1">
          <a:solidFill>
            <a:schemeClr val="tx1"/>
          </a:solidFill>
          <a:latin typeface="+mn-lt"/>
          <a:ea typeface="Geneva" charset="-128"/>
          <a:cs typeface="Geneva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Wingdings" pitchFamily="-112" charset="2"/>
        <a:buChar char="©"/>
        <a:defRPr sz="2000" i="1">
          <a:solidFill>
            <a:schemeClr val="tx1"/>
          </a:solidFill>
          <a:latin typeface="+mn-lt"/>
          <a:ea typeface="ＭＳ Ｐゴシック" pitchFamily="-112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Wingdings" pitchFamily="-112" charset="2"/>
        <a:buChar char="©"/>
        <a:defRPr sz="2000" i="1">
          <a:solidFill>
            <a:schemeClr val="tx1"/>
          </a:solidFill>
          <a:latin typeface="+mn-lt"/>
          <a:ea typeface="ＭＳ Ｐゴシック" pitchFamily="-112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Wingdings" pitchFamily="-112" charset="2"/>
        <a:buChar char="©"/>
        <a:defRPr sz="2000" i="1">
          <a:solidFill>
            <a:schemeClr val="tx1"/>
          </a:solidFill>
          <a:latin typeface="+mn-lt"/>
          <a:ea typeface="ＭＳ Ｐゴシック" pitchFamily="-112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Wingdings" pitchFamily="-112" charset="2"/>
        <a:buChar char="©"/>
        <a:defRPr sz="2000" i="1">
          <a:solidFill>
            <a:schemeClr val="tx1"/>
          </a:solidFill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58051" name="Rectangle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kumimoji="0" sz="1400">
                <a:latin typeface="Times New Roman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8052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kumimoji="0" sz="1400">
                <a:latin typeface="Times New Roman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8053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400"/>
            </a:lvl1pPr>
          </a:lstStyle>
          <a:p>
            <a:pPr>
              <a:defRPr/>
            </a:pPr>
            <a:fld id="{3239BA79-2411-B145-BCA3-62E02BF464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091" r:id="rId1"/>
    <p:sldLayoutId id="2147485092" r:id="rId2"/>
    <p:sldLayoutId id="2147485093" r:id="rId3"/>
    <p:sldLayoutId id="2147485094" r:id="rId4"/>
    <p:sldLayoutId id="2147485095" r:id="rId5"/>
    <p:sldLayoutId id="2147485096" r:id="rId6"/>
    <p:sldLayoutId id="2147485097" r:id="rId7"/>
    <p:sldLayoutId id="2147485098" r:id="rId8"/>
    <p:sldLayoutId id="2147485099" r:id="rId9"/>
    <p:sldLayoutId id="2147485100" r:id="rId10"/>
    <p:sldLayoutId id="2147485101" r:id="rId11"/>
  </p:sldLayoutIdLst>
  <p:transition spd="med">
    <p:randomBar dir="vert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12" charset="-128"/>
          <a:cs typeface="ＭＳ Ｐゴシック" pitchFamily="-112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  <a:ea typeface="ＭＳ Ｐゴシック" pitchFamily="-112" charset="-128"/>
          <a:cs typeface="ＭＳ Ｐゴシック" pitchFamily="-112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  <a:ea typeface="ＭＳ Ｐゴシック" pitchFamily="-112" charset="-128"/>
          <a:cs typeface="ＭＳ Ｐゴシック" pitchFamily="-112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  <a:ea typeface="ＭＳ Ｐゴシック" pitchFamily="-112" charset="-128"/>
          <a:cs typeface="ＭＳ Ｐゴシック" pitchFamily="-112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  <a:ea typeface="ＭＳ Ｐゴシック" pitchFamily="-112" charset="-128"/>
          <a:cs typeface="ＭＳ Ｐゴシック" pitchFamily="-112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12" charset="-128"/>
          <a:cs typeface="ＭＳ Ｐゴシック" pitchFamily="-112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12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0"/>
          <a:cs typeface="Geneva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Geneva" charset="-128"/>
          <a:cs typeface="Geneva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kumimoji="0" sz="1400">
                <a:solidFill>
                  <a:srgbClr val="000000"/>
                </a:solidFill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kumimoji="0" sz="1400">
                <a:solidFill>
                  <a:srgbClr val="000000"/>
                </a:solidFill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4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8A316BBD-68F2-7845-8F4F-DAC469F680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118" r:id="rId1"/>
    <p:sldLayoutId id="2147485119" r:id="rId2"/>
    <p:sldLayoutId id="2147485120" r:id="rId3"/>
    <p:sldLayoutId id="2147485121" r:id="rId4"/>
    <p:sldLayoutId id="2147485122" r:id="rId5"/>
    <p:sldLayoutId id="2147485123" r:id="rId6"/>
    <p:sldLayoutId id="2147485124" r:id="rId7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ＭＳ Ｐゴシック" charset="0"/>
          <a:cs typeface="Arial" pitchFamily="-112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ＭＳ Ｐゴシック" charset="0"/>
          <a:cs typeface="Arial" pitchFamily="-112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ＭＳ Ｐゴシック" charset="0"/>
          <a:cs typeface="Arial" pitchFamily="-112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ＭＳ Ｐゴシック" charset="0"/>
          <a:cs typeface="Arial" pitchFamily="-112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Arial" pitchFamily="-112" charset="0"/>
          <a:cs typeface="Arial" pitchFamily="-112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Arial" pitchFamily="-112" charset="0"/>
          <a:cs typeface="Arial" pitchFamily="-112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Arial" pitchFamily="-112" charset="0"/>
          <a:cs typeface="Arial" pitchFamily="-112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Arial" pitchFamily="-112" charset="0"/>
          <a:cs typeface="Arial" pitchFamily="-11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kumimoji="0" sz="1400">
                <a:solidFill>
                  <a:srgbClr val="000000"/>
                </a:solidFill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kumimoji="0" sz="1400">
                <a:solidFill>
                  <a:srgbClr val="000000"/>
                </a:solidFill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kumimoji="0"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247AEA84-355F-3D47-A92F-E89E4E9D35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125" r:id="rId1"/>
    <p:sldLayoutId id="2147485126" r:id="rId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0"/>
          <a:cs typeface="Geneva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Geneva" charset="-128"/>
          <a:cs typeface="Geneva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86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kumimoji="0" sz="1400">
                <a:solidFill>
                  <a:srgbClr val="463634"/>
                </a:solidFill>
                <a:latin typeface="+mn-lt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86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kumimoji="0" sz="1400">
                <a:solidFill>
                  <a:srgbClr val="463634"/>
                </a:solidFill>
                <a:latin typeface="+mn-lt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86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400">
                <a:solidFill>
                  <a:srgbClr val="463634"/>
                </a:solidFill>
              </a:defRPr>
            </a:lvl1pPr>
          </a:lstStyle>
          <a:p>
            <a:pPr>
              <a:defRPr/>
            </a:pPr>
            <a:fld id="{B9F49030-D36B-D540-B31B-93359CDA69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128" r:id="rId1"/>
    <p:sldLayoutId id="2147485129" r:id="rId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+mj-lt"/>
          <a:ea typeface="ＭＳ Ｐゴシック" pitchFamily="34" charset="-128"/>
          <a:cs typeface="ＭＳ Ｐゴシック" pitchFamily="34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-112" charset="0"/>
          <a:ea typeface="ＭＳ Ｐゴシック" pitchFamily="34" charset="-128"/>
          <a:cs typeface="ＭＳ Ｐゴシック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-112" charset="0"/>
          <a:ea typeface="ＭＳ Ｐゴシック" pitchFamily="34" charset="-128"/>
          <a:cs typeface="ＭＳ Ｐゴシック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-112" charset="0"/>
          <a:ea typeface="ＭＳ Ｐゴシック" pitchFamily="34" charset="-128"/>
          <a:cs typeface="ＭＳ Ｐゴシック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-112" charset="0"/>
          <a:ea typeface="ＭＳ Ｐゴシック" pitchFamily="34" charset="-128"/>
          <a:cs typeface="ＭＳ Ｐゴシック" pitchFamily="34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-112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-112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-112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-11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65000"/>
        <a:buFont typeface="Wingdings" charset="0"/>
        <a:buChar char="v"/>
        <a:defRPr sz="3200">
          <a:solidFill>
            <a:schemeClr val="tx1"/>
          </a:solidFill>
          <a:latin typeface="+mn-lt"/>
          <a:ea typeface="ＭＳ Ｐゴシック" pitchFamily="34" charset="-128"/>
          <a:cs typeface="ＭＳ Ｐゴシック" pitchFamily="34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12" charset="-128"/>
          <a:cs typeface="ＭＳ Ｐゴシック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12" charset="-128"/>
          <a:cs typeface="ＭＳ Ｐゴシック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12" charset="-128"/>
          <a:cs typeface="ＭＳ Ｐゴシック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SzPct val="65000"/>
        <a:buChar char="•"/>
        <a:defRPr sz="2000">
          <a:solidFill>
            <a:schemeClr val="tx1"/>
          </a:solidFill>
          <a:latin typeface="+mn-lt"/>
          <a:ea typeface="ＭＳ Ｐゴシック" pitchFamily="-112" charset="-128"/>
          <a:cs typeface="ＭＳ Ｐゴシック" pitchFamily="3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SzPct val="65000"/>
        <a:buChar char="•"/>
        <a:defRPr sz="2000">
          <a:solidFill>
            <a:schemeClr val="tx1"/>
          </a:solidFill>
          <a:latin typeface="+mn-lt"/>
          <a:ea typeface="ＭＳ Ｐゴシック" pitchFamily="-112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SzPct val="65000"/>
        <a:buChar char="•"/>
        <a:defRPr sz="2000">
          <a:solidFill>
            <a:schemeClr val="tx1"/>
          </a:solidFill>
          <a:latin typeface="+mn-lt"/>
          <a:ea typeface="ＭＳ Ｐゴシック" pitchFamily="-112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SzPct val="65000"/>
        <a:buChar char="•"/>
        <a:defRPr sz="2000">
          <a:solidFill>
            <a:schemeClr val="tx1"/>
          </a:solidFill>
          <a:latin typeface="+mn-lt"/>
          <a:ea typeface="ＭＳ Ｐゴシック" pitchFamily="-112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SzPct val="65000"/>
        <a:buChar char="•"/>
        <a:defRPr sz="2000">
          <a:solidFill>
            <a:schemeClr val="tx1"/>
          </a:solidFill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138" name="Group 2"/>
          <p:cNvGrpSpPr>
            <a:grpSpLocks/>
          </p:cNvGrpSpPr>
          <p:nvPr/>
        </p:nvGrpSpPr>
        <p:grpSpPr bwMode="auto">
          <a:xfrm>
            <a:off x="685800" y="117475"/>
            <a:ext cx="8456613" cy="6738938"/>
            <a:chOff x="432" y="74"/>
            <a:chExt cx="5327" cy="4245"/>
          </a:xfrm>
        </p:grpSpPr>
        <p:sp>
          <p:nvSpPr>
            <p:cNvPr id="91144" name="Rectangle 3"/>
            <p:cNvSpPr>
              <a:spLocks noChangeArrowheads="1"/>
            </p:cNvSpPr>
            <p:nvPr/>
          </p:nvSpPr>
          <p:spPr bwMode="invGray">
            <a:xfrm>
              <a:off x="432" y="4176"/>
              <a:ext cx="2208" cy="143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0" lang="en-US">
                <a:solidFill>
                  <a:srgbClr val="FFFFFF"/>
                </a:solidFill>
                <a:latin typeface="Arial" charset="0"/>
              </a:endParaRPr>
            </a:p>
          </p:txBody>
        </p:sp>
        <p:grpSp>
          <p:nvGrpSpPr>
            <p:cNvPr id="91145" name="Group 4"/>
            <p:cNvGrpSpPr>
              <a:grpSpLocks/>
            </p:cNvGrpSpPr>
            <p:nvPr/>
          </p:nvGrpSpPr>
          <p:grpSpPr bwMode="auto">
            <a:xfrm>
              <a:off x="2859" y="4250"/>
              <a:ext cx="2729" cy="41"/>
              <a:chOff x="2859" y="4250"/>
              <a:chExt cx="2729" cy="41"/>
            </a:xfrm>
          </p:grpSpPr>
          <p:sp>
            <p:nvSpPr>
              <p:cNvPr id="91150" name="Oval 5"/>
              <p:cNvSpPr>
                <a:spLocks noChangeArrowheads="1"/>
              </p:cNvSpPr>
              <p:nvPr/>
            </p:nvSpPr>
            <p:spPr bwMode="invGray">
              <a:xfrm>
                <a:off x="2859" y="4250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0"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91151" name="Oval 6"/>
              <p:cNvSpPr>
                <a:spLocks noChangeArrowheads="1"/>
              </p:cNvSpPr>
              <p:nvPr/>
            </p:nvSpPr>
            <p:spPr bwMode="invGray">
              <a:xfrm>
                <a:off x="3243" y="4250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0"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91152" name="Oval 7"/>
              <p:cNvSpPr>
                <a:spLocks noChangeArrowheads="1"/>
              </p:cNvSpPr>
              <p:nvPr/>
            </p:nvSpPr>
            <p:spPr bwMode="invGray">
              <a:xfrm>
                <a:off x="3627" y="4250"/>
                <a:ext cx="41" cy="41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0"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91153" name="Oval 8"/>
              <p:cNvSpPr>
                <a:spLocks noChangeArrowheads="1"/>
              </p:cNvSpPr>
              <p:nvPr/>
            </p:nvSpPr>
            <p:spPr bwMode="invGray">
              <a:xfrm>
                <a:off x="4011" y="4250"/>
                <a:ext cx="41" cy="41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0"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91154" name="Oval 9"/>
              <p:cNvSpPr>
                <a:spLocks noChangeArrowheads="1"/>
              </p:cNvSpPr>
              <p:nvPr/>
            </p:nvSpPr>
            <p:spPr bwMode="invGray">
              <a:xfrm>
                <a:off x="4395" y="4250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0"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91155" name="Oval 10"/>
              <p:cNvSpPr>
                <a:spLocks noChangeArrowheads="1"/>
              </p:cNvSpPr>
              <p:nvPr/>
            </p:nvSpPr>
            <p:spPr bwMode="invGray">
              <a:xfrm>
                <a:off x="4779" y="4250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0"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91156" name="Oval 11"/>
              <p:cNvSpPr>
                <a:spLocks noChangeArrowheads="1"/>
              </p:cNvSpPr>
              <p:nvPr/>
            </p:nvSpPr>
            <p:spPr bwMode="invGray">
              <a:xfrm>
                <a:off x="5163" y="4250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0"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91157" name="Oval 12"/>
              <p:cNvSpPr>
                <a:spLocks noChangeArrowheads="1"/>
              </p:cNvSpPr>
              <p:nvPr/>
            </p:nvSpPr>
            <p:spPr bwMode="invGray">
              <a:xfrm>
                <a:off x="5547" y="4250"/>
                <a:ext cx="41" cy="41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0"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</p:grpSp>
        <p:sp>
          <p:nvSpPr>
            <p:cNvPr id="91146" name="Rectangle 13"/>
            <p:cNvSpPr>
              <a:spLocks noChangeArrowheads="1"/>
            </p:cNvSpPr>
            <p:nvPr/>
          </p:nvSpPr>
          <p:spPr bwMode="invGray">
            <a:xfrm>
              <a:off x="480" y="480"/>
              <a:ext cx="5279" cy="480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0"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91147" name="Oval 14"/>
            <p:cNvSpPr>
              <a:spLocks noChangeArrowheads="1"/>
            </p:cNvSpPr>
            <p:nvPr/>
          </p:nvSpPr>
          <p:spPr bwMode="invGray">
            <a:xfrm>
              <a:off x="507" y="74"/>
              <a:ext cx="42" cy="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0"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91148" name="Oval 15"/>
            <p:cNvSpPr>
              <a:spLocks noChangeArrowheads="1"/>
            </p:cNvSpPr>
            <p:nvPr/>
          </p:nvSpPr>
          <p:spPr bwMode="invGray">
            <a:xfrm>
              <a:off x="507" y="219"/>
              <a:ext cx="42" cy="41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0"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91149" name="Oval 16"/>
            <p:cNvSpPr>
              <a:spLocks noChangeArrowheads="1"/>
            </p:cNvSpPr>
            <p:nvPr/>
          </p:nvSpPr>
          <p:spPr bwMode="invGray">
            <a:xfrm>
              <a:off x="507" y="362"/>
              <a:ext cx="42" cy="41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0" lang="en-US">
                <a:solidFill>
                  <a:srgbClr val="FFFFFF"/>
                </a:solidFill>
                <a:latin typeface="Arial" charset="0"/>
              </a:endParaRPr>
            </a:p>
          </p:txBody>
        </p:sp>
      </p:grpSp>
      <p:sp>
        <p:nvSpPr>
          <p:cNvPr id="91139" name="Rectangle 17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91140" name="Rectangle 18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787" name="Rectangle 1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kumimoji="0" sz="1400">
                <a:solidFill>
                  <a:srgbClr val="FFFFFF"/>
                </a:solidFill>
                <a:latin typeface="+mn-lt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788" name="Rectangle 2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50000"/>
              </a:spcBef>
              <a:defRPr kumimoji="0" sz="1400">
                <a:solidFill>
                  <a:srgbClr val="FFFFFF"/>
                </a:solidFill>
                <a:latin typeface="+mn-lt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789" name="Rectangle 2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kumimoji="0" sz="14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71B2C406-B449-5343-8457-667B3C8F78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5130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ＭＳ Ｐゴシック" pitchFamily="34" charset="-128"/>
          <a:cs typeface="ＭＳ Ｐゴシック" pitchFamily="34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-112" charset="0"/>
          <a:ea typeface="ＭＳ Ｐゴシック" pitchFamily="34" charset="-128"/>
          <a:cs typeface="ＭＳ Ｐゴシック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-112" charset="0"/>
          <a:ea typeface="ＭＳ Ｐゴシック" pitchFamily="34" charset="-128"/>
          <a:cs typeface="ＭＳ Ｐゴシック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-112" charset="0"/>
          <a:ea typeface="ＭＳ Ｐゴシック" pitchFamily="34" charset="-128"/>
          <a:cs typeface="ＭＳ Ｐゴシック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-112" charset="0"/>
          <a:ea typeface="ＭＳ Ｐゴシック" pitchFamily="34" charset="-128"/>
          <a:cs typeface="ＭＳ Ｐゴシック" pitchFamily="34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-112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-112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-112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-11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ＭＳ Ｐゴシック" pitchFamily="34" charset="-128"/>
          <a:cs typeface="ＭＳ Ｐゴシック" pitchFamily="34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ＭＳ Ｐゴシック" pitchFamily="-112" charset="-128"/>
          <a:cs typeface="ＭＳ Ｐゴシック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ＭＳ Ｐゴシック" pitchFamily="-112" charset="-128"/>
          <a:cs typeface="ＭＳ Ｐゴシック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ＭＳ Ｐゴシック" pitchFamily="-112" charset="-128"/>
          <a:cs typeface="ＭＳ Ｐゴシック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  <a:ea typeface="ＭＳ Ｐゴシック" pitchFamily="-112" charset="-128"/>
          <a:cs typeface="ＭＳ Ｐゴシック" pitchFamily="34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  <a:ea typeface="ＭＳ Ｐゴシック" pitchFamily="-112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  <a:ea typeface="ＭＳ Ｐゴシック" pitchFamily="-112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  <a:ea typeface="ＭＳ Ｐゴシック" pitchFamily="-112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186" name="Group 2"/>
          <p:cNvGrpSpPr>
            <a:grpSpLocks/>
          </p:cNvGrpSpPr>
          <p:nvPr/>
        </p:nvGrpSpPr>
        <p:grpSpPr bwMode="auto">
          <a:xfrm>
            <a:off x="6303963" y="0"/>
            <a:ext cx="2840037" cy="3254375"/>
            <a:chOff x="3115" y="0"/>
            <a:chExt cx="2170" cy="2486"/>
          </a:xfrm>
        </p:grpSpPr>
        <p:grpSp>
          <p:nvGrpSpPr>
            <p:cNvPr id="93192" name="Group 3"/>
            <p:cNvGrpSpPr>
              <a:grpSpLocks/>
            </p:cNvGrpSpPr>
            <p:nvPr/>
          </p:nvGrpSpPr>
          <p:grpSpPr bwMode="auto">
            <a:xfrm>
              <a:off x="4080" y="1910"/>
              <a:ext cx="768" cy="576"/>
              <a:chOff x="0" y="0"/>
              <a:chExt cx="768" cy="576"/>
            </a:xfrm>
          </p:grpSpPr>
          <p:sp>
            <p:nvSpPr>
              <p:cNvPr id="93324" name="Oval 4"/>
              <p:cNvSpPr>
                <a:spLocks noChangeArrowheads="1"/>
              </p:cNvSpPr>
              <p:nvPr/>
            </p:nvSpPr>
            <p:spPr bwMode="hidden">
              <a:xfrm>
                <a:off x="3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kumimoji="0" lang="en-US">
                  <a:solidFill>
                    <a:srgbClr val="FFCC00"/>
                  </a:solidFill>
                  <a:latin typeface="Arial" charset="0"/>
                </a:endParaRPr>
              </a:p>
            </p:txBody>
          </p:sp>
          <p:sp>
            <p:nvSpPr>
              <p:cNvPr id="93325" name="Oval 5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8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kumimoji="0" lang="en-US">
                  <a:solidFill>
                    <a:srgbClr val="FFCC00"/>
                  </a:solidFill>
                  <a:latin typeface="Arial" charset="0"/>
                </a:endParaRPr>
              </a:p>
            </p:txBody>
          </p:sp>
        </p:grpSp>
        <p:grpSp>
          <p:nvGrpSpPr>
            <p:cNvPr id="93193" name="Group 6"/>
            <p:cNvGrpSpPr>
              <a:grpSpLocks/>
            </p:cNvGrpSpPr>
            <p:nvPr/>
          </p:nvGrpSpPr>
          <p:grpSpPr bwMode="auto">
            <a:xfrm>
              <a:off x="4257" y="1103"/>
              <a:ext cx="768" cy="576"/>
              <a:chOff x="0" y="0"/>
              <a:chExt cx="768" cy="576"/>
            </a:xfrm>
          </p:grpSpPr>
          <p:sp>
            <p:nvSpPr>
              <p:cNvPr id="93322" name="Oval 7"/>
              <p:cNvSpPr>
                <a:spLocks noChangeArrowheads="1"/>
              </p:cNvSpPr>
              <p:nvPr/>
            </p:nvSpPr>
            <p:spPr bwMode="hidden">
              <a:xfrm>
                <a:off x="-3" y="3"/>
                <a:ext cx="771" cy="576"/>
              </a:xfrm>
              <a:prstGeom prst="ellipse">
                <a:avLst/>
              </a:pr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kumimoji="0" lang="en-US">
                  <a:solidFill>
                    <a:srgbClr val="FFCC00"/>
                  </a:solidFill>
                  <a:latin typeface="Arial" charset="0"/>
                </a:endParaRPr>
              </a:p>
            </p:txBody>
          </p:sp>
          <p:sp>
            <p:nvSpPr>
              <p:cNvPr id="93323" name="Oval 8"/>
              <p:cNvSpPr>
                <a:spLocks noChangeArrowheads="1"/>
              </p:cNvSpPr>
              <p:nvPr/>
            </p:nvSpPr>
            <p:spPr bwMode="hidden">
              <a:xfrm>
                <a:off x="276" y="254"/>
                <a:ext cx="186" cy="109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kumimoji="0" lang="en-US">
                  <a:solidFill>
                    <a:srgbClr val="FFCC00"/>
                  </a:solidFill>
                  <a:latin typeface="Arial" charset="0"/>
                </a:endParaRPr>
              </a:p>
            </p:txBody>
          </p:sp>
        </p:grpSp>
        <p:grpSp>
          <p:nvGrpSpPr>
            <p:cNvPr id="93194" name="Group 9"/>
            <p:cNvGrpSpPr>
              <a:grpSpLocks/>
            </p:cNvGrpSpPr>
            <p:nvPr/>
          </p:nvGrpSpPr>
          <p:grpSpPr bwMode="auto">
            <a:xfrm>
              <a:off x="3134" y="0"/>
              <a:ext cx="768" cy="576"/>
              <a:chOff x="0" y="0"/>
              <a:chExt cx="768" cy="576"/>
            </a:xfrm>
          </p:grpSpPr>
          <p:sp>
            <p:nvSpPr>
              <p:cNvPr id="93320" name="Oval 10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kumimoji="0" lang="en-US">
                  <a:solidFill>
                    <a:srgbClr val="FFCC00"/>
                  </a:solidFill>
                  <a:latin typeface="Arial" charset="0"/>
                </a:endParaRPr>
              </a:p>
            </p:txBody>
          </p:sp>
          <p:sp>
            <p:nvSpPr>
              <p:cNvPr id="93321" name="Oval 11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8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kumimoji="0" lang="en-US">
                  <a:solidFill>
                    <a:srgbClr val="FFCC00"/>
                  </a:solidFill>
                  <a:latin typeface="Arial" charset="0"/>
                </a:endParaRPr>
              </a:p>
            </p:txBody>
          </p:sp>
        </p:grpSp>
        <p:grpSp>
          <p:nvGrpSpPr>
            <p:cNvPr id="93195" name="Group 12"/>
            <p:cNvGrpSpPr>
              <a:grpSpLocks/>
            </p:cNvGrpSpPr>
            <p:nvPr/>
          </p:nvGrpSpPr>
          <p:grpSpPr bwMode="auto">
            <a:xfrm>
              <a:off x="3115" y="0"/>
              <a:ext cx="2170" cy="1702"/>
              <a:chOff x="3115" y="0"/>
              <a:chExt cx="2170" cy="1702"/>
            </a:xfrm>
          </p:grpSpPr>
          <p:grpSp>
            <p:nvGrpSpPr>
              <p:cNvPr id="93196" name="Group 13"/>
              <p:cNvGrpSpPr>
                <a:grpSpLocks/>
              </p:cNvGrpSpPr>
              <p:nvPr/>
            </p:nvGrpSpPr>
            <p:grpSpPr bwMode="auto">
              <a:xfrm>
                <a:off x="3640" y="308"/>
                <a:ext cx="1145" cy="844"/>
                <a:chOff x="1265" y="814"/>
                <a:chExt cx="2919" cy="2151"/>
              </a:xfrm>
            </p:grpSpPr>
            <p:sp>
              <p:nvSpPr>
                <p:cNvPr id="93318" name="Oval 14"/>
                <p:cNvSpPr>
                  <a:spLocks noChangeArrowheads="1"/>
                </p:cNvSpPr>
                <p:nvPr/>
              </p:nvSpPr>
              <p:spPr bwMode="hidden">
                <a:xfrm>
                  <a:off x="1266" y="814"/>
                  <a:ext cx="2919" cy="2151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2"/>
                    </a:gs>
                    <a:gs pos="100000">
                      <a:schemeClr val="bg1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kumimoji="0" lang="en-US">
                    <a:solidFill>
                      <a:srgbClr val="FFCC00"/>
                    </a:solidFill>
                    <a:latin typeface="Arial" charset="0"/>
                  </a:endParaRPr>
                </a:p>
              </p:txBody>
            </p:sp>
            <p:sp>
              <p:nvSpPr>
                <p:cNvPr id="93319" name="Oval 15"/>
                <p:cNvSpPr>
                  <a:spLocks noChangeArrowheads="1"/>
                </p:cNvSpPr>
                <p:nvPr/>
              </p:nvSpPr>
              <p:spPr bwMode="hidden">
                <a:xfrm>
                  <a:off x="2382" y="1602"/>
                  <a:ext cx="578" cy="405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2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kumimoji="0" lang="en-US">
                    <a:solidFill>
                      <a:srgbClr val="FFCC00"/>
                    </a:solidFill>
                    <a:latin typeface="Arial" charset="0"/>
                  </a:endParaRPr>
                </a:p>
              </p:txBody>
            </p:sp>
          </p:grpSp>
          <p:grpSp>
            <p:nvGrpSpPr>
              <p:cNvPr id="93197" name="Group 16"/>
              <p:cNvGrpSpPr>
                <a:grpSpLocks/>
              </p:cNvGrpSpPr>
              <p:nvPr/>
            </p:nvGrpSpPr>
            <p:grpSpPr bwMode="auto">
              <a:xfrm>
                <a:off x="3115" y="0"/>
                <a:ext cx="2145" cy="1702"/>
                <a:chOff x="3115" y="0"/>
                <a:chExt cx="2145" cy="1702"/>
              </a:xfrm>
            </p:grpSpPr>
            <p:grpSp>
              <p:nvGrpSpPr>
                <p:cNvPr id="93220" name="Group 17"/>
                <p:cNvGrpSpPr>
                  <a:grpSpLocks/>
                </p:cNvGrpSpPr>
                <p:nvPr/>
              </p:nvGrpSpPr>
              <p:grpSpPr bwMode="auto">
                <a:xfrm>
                  <a:off x="4505" y="589"/>
                  <a:ext cx="493" cy="912"/>
                  <a:chOff x="3471" y="1530"/>
                  <a:chExt cx="1258" cy="2327"/>
                </a:xfrm>
              </p:grpSpPr>
              <p:sp>
                <p:nvSpPr>
                  <p:cNvPr id="93316" name="Freeform 18"/>
                  <p:cNvSpPr>
                    <a:spLocks/>
                  </p:cNvSpPr>
                  <p:nvPr/>
                </p:nvSpPr>
                <p:spPr bwMode="hidden">
                  <a:xfrm rot="2711884">
                    <a:off x="2770" y="2235"/>
                    <a:ext cx="1714" cy="313"/>
                  </a:xfrm>
                  <a:custGeom>
                    <a:avLst/>
                    <a:gdLst>
                      <a:gd name="T0" fmla="*/ 0 w 2736"/>
                      <a:gd name="T1" fmla="*/ 18 h 504"/>
                      <a:gd name="T2" fmla="*/ 33 w 2736"/>
                      <a:gd name="T3" fmla="*/ 6 h 504"/>
                      <a:gd name="T4" fmla="*/ 68 w 2736"/>
                      <a:gd name="T5" fmla="*/ 1 h 504"/>
                      <a:gd name="T6" fmla="*/ 103 w 2736"/>
                      <a:gd name="T7" fmla="*/ 1 h 504"/>
                      <a:gd name="T8" fmla="*/ 103 w 2736"/>
                      <a:gd name="T9" fmla="*/ 4 h 504"/>
                      <a:gd name="T10" fmla="*/ 66 w 2736"/>
                      <a:gd name="T11" fmla="*/ 4 h 504"/>
                      <a:gd name="T12" fmla="*/ 24 w 2736"/>
                      <a:gd name="T13" fmla="*/ 11 h 504"/>
                      <a:gd name="T14" fmla="*/ 0 w 2736"/>
                      <a:gd name="T15" fmla="*/ 18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93317" name="Freeform 19"/>
                  <p:cNvSpPr>
                    <a:spLocks/>
                  </p:cNvSpPr>
                  <p:nvPr/>
                </p:nvSpPr>
                <p:spPr bwMode="hidden">
                  <a:xfrm rot="2711884">
                    <a:off x="4022" y="3146"/>
                    <a:ext cx="919" cy="486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5 w 1769"/>
                      <a:gd name="T3" fmla="*/ 2 h 791"/>
                      <a:gd name="T4" fmla="*/ 12 w 1769"/>
                      <a:gd name="T5" fmla="*/ 7 h 791"/>
                      <a:gd name="T6" fmla="*/ 17 w 1769"/>
                      <a:gd name="T7" fmla="*/ 14 h 791"/>
                      <a:gd name="T8" fmla="*/ 18 w 1769"/>
                      <a:gd name="T9" fmla="*/ 20 h 791"/>
                      <a:gd name="T10" fmla="*/ 17 w 1769"/>
                      <a:gd name="T11" fmla="*/ 26 h 791"/>
                      <a:gd name="T12" fmla="*/ 16 w 1769"/>
                      <a:gd name="T13" fmla="*/ 21 h 791"/>
                      <a:gd name="T14" fmla="*/ 14 w 1769"/>
                      <a:gd name="T15" fmla="*/ 15 h 791"/>
                      <a:gd name="T16" fmla="*/ 11 w 1769"/>
                      <a:gd name="T17" fmla="*/ 10 h 791"/>
                      <a:gd name="T18" fmla="*/ 6 w 1769"/>
                      <a:gd name="T19" fmla="*/ 6 h 791"/>
                      <a:gd name="T20" fmla="*/ 0 w 1769"/>
                      <a:gd name="T21" fmla="*/ 2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93221" name="Group 20"/>
                <p:cNvGrpSpPr>
                  <a:grpSpLocks/>
                </p:cNvGrpSpPr>
                <p:nvPr/>
              </p:nvGrpSpPr>
              <p:grpSpPr bwMode="auto">
                <a:xfrm>
                  <a:off x="4267" y="781"/>
                  <a:ext cx="966" cy="522"/>
                  <a:chOff x="2864" y="2019"/>
                  <a:chExt cx="2463" cy="1332"/>
                </a:xfrm>
              </p:grpSpPr>
              <p:sp>
                <p:nvSpPr>
                  <p:cNvPr id="93314" name="Freeform 21"/>
                  <p:cNvSpPr>
                    <a:spLocks/>
                  </p:cNvSpPr>
                  <p:nvPr/>
                </p:nvSpPr>
                <p:spPr bwMode="hidden">
                  <a:xfrm rot="2104081">
                    <a:off x="2865" y="2019"/>
                    <a:ext cx="1812" cy="347"/>
                  </a:xfrm>
                  <a:custGeom>
                    <a:avLst/>
                    <a:gdLst>
                      <a:gd name="T0" fmla="*/ 0 w 2736"/>
                      <a:gd name="T1" fmla="*/ 37 h 504"/>
                      <a:gd name="T2" fmla="*/ 48 w 2736"/>
                      <a:gd name="T3" fmla="*/ 12 h 504"/>
                      <a:gd name="T4" fmla="*/ 99 w 2736"/>
                      <a:gd name="T5" fmla="*/ 2 h 504"/>
                      <a:gd name="T6" fmla="*/ 153 w 2736"/>
                      <a:gd name="T7" fmla="*/ 2 h 504"/>
                      <a:gd name="T8" fmla="*/ 152 w 2736"/>
                      <a:gd name="T9" fmla="*/ 8 h 504"/>
                      <a:gd name="T10" fmla="*/ 99 w 2736"/>
                      <a:gd name="T11" fmla="*/ 8 h 504"/>
                      <a:gd name="T12" fmla="*/ 36 w 2736"/>
                      <a:gd name="T13" fmla="*/ 21 h 504"/>
                      <a:gd name="T14" fmla="*/ 0 w 2736"/>
                      <a:gd name="T15" fmla="*/ 3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93315" name="Freeform 22"/>
                  <p:cNvSpPr>
                    <a:spLocks/>
                  </p:cNvSpPr>
                  <p:nvPr/>
                </p:nvSpPr>
                <p:spPr bwMode="hidden">
                  <a:xfrm rot="2104081">
                    <a:off x="4352" y="2805"/>
                    <a:ext cx="974" cy="545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8 w 1769"/>
                      <a:gd name="T3" fmla="*/ 4 h 791"/>
                      <a:gd name="T4" fmla="*/ 18 w 1769"/>
                      <a:gd name="T5" fmla="*/ 14 h 791"/>
                      <a:gd name="T6" fmla="*/ 25 w 1769"/>
                      <a:gd name="T7" fmla="*/ 32 h 791"/>
                      <a:gd name="T8" fmla="*/ 27 w 1769"/>
                      <a:gd name="T9" fmla="*/ 45 h 791"/>
                      <a:gd name="T10" fmla="*/ 26 w 1769"/>
                      <a:gd name="T11" fmla="*/ 58 h 791"/>
                      <a:gd name="T12" fmla="*/ 24 w 1769"/>
                      <a:gd name="T13" fmla="*/ 47 h 791"/>
                      <a:gd name="T14" fmla="*/ 21 w 1769"/>
                      <a:gd name="T15" fmla="*/ 34 h 791"/>
                      <a:gd name="T16" fmla="*/ 17 w 1769"/>
                      <a:gd name="T17" fmla="*/ 22 h 791"/>
                      <a:gd name="T18" fmla="*/ 9 w 1769"/>
                      <a:gd name="T19" fmla="*/ 11 h 791"/>
                      <a:gd name="T20" fmla="*/ 0 w 1769"/>
                      <a:gd name="T21" fmla="*/ 6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93222" name="Group 23"/>
                <p:cNvGrpSpPr>
                  <a:grpSpLocks/>
                </p:cNvGrpSpPr>
                <p:nvPr/>
              </p:nvGrpSpPr>
              <p:grpSpPr bwMode="auto">
                <a:xfrm>
                  <a:off x="4280" y="707"/>
                  <a:ext cx="971" cy="417"/>
                  <a:chOff x="2897" y="1832"/>
                  <a:chExt cx="2477" cy="1064"/>
                </a:xfrm>
              </p:grpSpPr>
              <p:sp>
                <p:nvSpPr>
                  <p:cNvPr id="93312" name="Freeform 24"/>
                  <p:cNvSpPr>
                    <a:spLocks/>
                  </p:cNvSpPr>
                  <p:nvPr/>
                </p:nvSpPr>
                <p:spPr bwMode="hidden">
                  <a:xfrm rot="1582915">
                    <a:off x="2896" y="1832"/>
                    <a:ext cx="1736" cy="303"/>
                  </a:xfrm>
                  <a:custGeom>
                    <a:avLst/>
                    <a:gdLst>
                      <a:gd name="T0" fmla="*/ 0 w 2736"/>
                      <a:gd name="T1" fmla="*/ 14 h 504"/>
                      <a:gd name="T2" fmla="*/ 36 w 2736"/>
                      <a:gd name="T3" fmla="*/ 5 h 504"/>
                      <a:gd name="T4" fmla="*/ 74 w 2736"/>
                      <a:gd name="T5" fmla="*/ 1 h 504"/>
                      <a:gd name="T6" fmla="*/ 114 w 2736"/>
                      <a:gd name="T7" fmla="*/ 1 h 504"/>
                      <a:gd name="T8" fmla="*/ 113 w 2736"/>
                      <a:gd name="T9" fmla="*/ 3 h 504"/>
                      <a:gd name="T10" fmla="*/ 73 w 2736"/>
                      <a:gd name="T11" fmla="*/ 3 h 504"/>
                      <a:gd name="T12" fmla="*/ 27 w 2736"/>
                      <a:gd name="T13" fmla="*/ 8 h 504"/>
                      <a:gd name="T14" fmla="*/ 0 w 2736"/>
                      <a:gd name="T15" fmla="*/ 1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93313" name="Freeform 25"/>
                  <p:cNvSpPr>
                    <a:spLocks/>
                  </p:cNvSpPr>
                  <p:nvPr/>
                </p:nvSpPr>
                <p:spPr bwMode="hidden">
                  <a:xfrm rot="1582915">
                    <a:off x="4443" y="2420"/>
                    <a:ext cx="931" cy="477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5 w 1769"/>
                      <a:gd name="T3" fmla="*/ 2 h 791"/>
                      <a:gd name="T4" fmla="*/ 13 w 1769"/>
                      <a:gd name="T5" fmla="*/ 6 h 791"/>
                      <a:gd name="T6" fmla="*/ 18 w 1769"/>
                      <a:gd name="T7" fmla="*/ 13 h 791"/>
                      <a:gd name="T8" fmla="*/ 19 w 1769"/>
                      <a:gd name="T9" fmla="*/ 17 h 791"/>
                      <a:gd name="T10" fmla="*/ 19 w 1769"/>
                      <a:gd name="T11" fmla="*/ 23 h 791"/>
                      <a:gd name="T12" fmla="*/ 18 w 1769"/>
                      <a:gd name="T13" fmla="*/ 19 h 791"/>
                      <a:gd name="T14" fmla="*/ 15 w 1769"/>
                      <a:gd name="T15" fmla="*/ 13 h 791"/>
                      <a:gd name="T16" fmla="*/ 13 w 1769"/>
                      <a:gd name="T17" fmla="*/ 8 h 791"/>
                      <a:gd name="T18" fmla="*/ 7 w 1769"/>
                      <a:gd name="T19" fmla="*/ 4 h 791"/>
                      <a:gd name="T20" fmla="*/ 0 w 1769"/>
                      <a:gd name="T21" fmla="*/ 2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93223" name="Group 26"/>
                <p:cNvGrpSpPr>
                  <a:grpSpLocks/>
                </p:cNvGrpSpPr>
                <p:nvPr/>
              </p:nvGrpSpPr>
              <p:grpSpPr bwMode="auto">
                <a:xfrm>
                  <a:off x="4291" y="630"/>
                  <a:ext cx="969" cy="364"/>
                  <a:chOff x="2924" y="1636"/>
                  <a:chExt cx="2472" cy="927"/>
                </a:xfrm>
              </p:grpSpPr>
              <p:sp>
                <p:nvSpPr>
                  <p:cNvPr id="93310" name="Freeform 27"/>
                  <p:cNvSpPr>
                    <a:spLocks/>
                  </p:cNvSpPr>
                  <p:nvPr/>
                </p:nvSpPr>
                <p:spPr bwMode="hidden">
                  <a:xfrm rot="1080363">
                    <a:off x="2916" y="1628"/>
                    <a:ext cx="1677" cy="334"/>
                  </a:xfrm>
                  <a:custGeom>
                    <a:avLst/>
                    <a:gdLst>
                      <a:gd name="T0" fmla="*/ 0 w 2736"/>
                      <a:gd name="T1" fmla="*/ 28 h 504"/>
                      <a:gd name="T2" fmla="*/ 28 w 2736"/>
                      <a:gd name="T3" fmla="*/ 9 h 504"/>
                      <a:gd name="T4" fmla="*/ 58 w 2736"/>
                      <a:gd name="T5" fmla="*/ 1 h 504"/>
                      <a:gd name="T6" fmla="*/ 89 w 2736"/>
                      <a:gd name="T7" fmla="*/ 1 h 504"/>
                      <a:gd name="T8" fmla="*/ 88 w 2736"/>
                      <a:gd name="T9" fmla="*/ 6 h 504"/>
                      <a:gd name="T10" fmla="*/ 58 w 2736"/>
                      <a:gd name="T11" fmla="*/ 6 h 504"/>
                      <a:gd name="T12" fmla="*/ 21 w 2736"/>
                      <a:gd name="T13" fmla="*/ 17 h 504"/>
                      <a:gd name="T14" fmla="*/ 0 w 2736"/>
                      <a:gd name="T15" fmla="*/ 28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93311" name="Freeform 28"/>
                  <p:cNvSpPr>
                    <a:spLocks/>
                  </p:cNvSpPr>
                  <p:nvPr/>
                </p:nvSpPr>
                <p:spPr bwMode="hidden">
                  <a:xfrm rot="1080363">
                    <a:off x="4488" y="2030"/>
                    <a:ext cx="900" cy="525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5 w 1769"/>
                      <a:gd name="T3" fmla="*/ 3 h 791"/>
                      <a:gd name="T4" fmla="*/ 10 w 1769"/>
                      <a:gd name="T5" fmla="*/ 11 h 791"/>
                      <a:gd name="T6" fmla="*/ 14 w 1769"/>
                      <a:gd name="T7" fmla="*/ 25 h 791"/>
                      <a:gd name="T8" fmla="*/ 16 w 1769"/>
                      <a:gd name="T9" fmla="*/ 35 h 791"/>
                      <a:gd name="T10" fmla="*/ 15 w 1769"/>
                      <a:gd name="T11" fmla="*/ 45 h 791"/>
                      <a:gd name="T12" fmla="*/ 14 w 1769"/>
                      <a:gd name="T13" fmla="*/ 36 h 791"/>
                      <a:gd name="T14" fmla="*/ 12 w 1769"/>
                      <a:gd name="T15" fmla="*/ 25 h 791"/>
                      <a:gd name="T16" fmla="*/ 10 w 1769"/>
                      <a:gd name="T17" fmla="*/ 17 h 791"/>
                      <a:gd name="T18" fmla="*/ 5 w 1769"/>
                      <a:gd name="T19" fmla="*/ 9 h 791"/>
                      <a:gd name="T20" fmla="*/ 0 w 1769"/>
                      <a:gd name="T21" fmla="*/ 5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93224" name="Group 29"/>
                <p:cNvGrpSpPr>
                  <a:grpSpLocks/>
                </p:cNvGrpSpPr>
                <p:nvPr/>
              </p:nvGrpSpPr>
              <p:grpSpPr bwMode="auto">
                <a:xfrm>
                  <a:off x="4304" y="543"/>
                  <a:ext cx="918" cy="258"/>
                  <a:chOff x="2958" y="1414"/>
                  <a:chExt cx="2342" cy="657"/>
                </a:xfrm>
              </p:grpSpPr>
              <p:sp>
                <p:nvSpPr>
                  <p:cNvPr id="93308" name="Freeform 30"/>
                  <p:cNvSpPr>
                    <a:spLocks/>
                  </p:cNvSpPr>
                  <p:nvPr/>
                </p:nvSpPr>
                <p:spPr bwMode="hidden">
                  <a:xfrm rot="463793">
                    <a:off x="2957" y="1415"/>
                    <a:ext cx="1544" cy="312"/>
                  </a:xfrm>
                  <a:custGeom>
                    <a:avLst/>
                    <a:gdLst>
                      <a:gd name="T0" fmla="*/ 0 w 2736"/>
                      <a:gd name="T1" fmla="*/ 17 h 504"/>
                      <a:gd name="T2" fmla="*/ 16 w 2736"/>
                      <a:gd name="T3" fmla="*/ 6 h 504"/>
                      <a:gd name="T4" fmla="*/ 33 w 2736"/>
                      <a:gd name="T5" fmla="*/ 1 h 504"/>
                      <a:gd name="T6" fmla="*/ 50 w 2736"/>
                      <a:gd name="T7" fmla="*/ 1 h 504"/>
                      <a:gd name="T8" fmla="*/ 50 w 2736"/>
                      <a:gd name="T9" fmla="*/ 4 h 504"/>
                      <a:gd name="T10" fmla="*/ 32 w 2736"/>
                      <a:gd name="T11" fmla="*/ 4 h 504"/>
                      <a:gd name="T12" fmla="*/ 12 w 2736"/>
                      <a:gd name="T13" fmla="*/ 11 h 504"/>
                      <a:gd name="T14" fmla="*/ 0 w 2736"/>
                      <a:gd name="T15" fmla="*/ 1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93309" name="Freeform 31"/>
                  <p:cNvSpPr>
                    <a:spLocks/>
                  </p:cNvSpPr>
                  <p:nvPr/>
                </p:nvSpPr>
                <p:spPr bwMode="hidden">
                  <a:xfrm rot="463793">
                    <a:off x="4470" y="1581"/>
                    <a:ext cx="829" cy="482"/>
                  </a:xfrm>
                  <a:custGeom>
                    <a:avLst/>
                    <a:gdLst>
                      <a:gd name="T0" fmla="*/ 0 w 1769"/>
                      <a:gd name="T1" fmla="*/ 1 h 791"/>
                      <a:gd name="T2" fmla="*/ 2 w 1769"/>
                      <a:gd name="T3" fmla="*/ 2 h 791"/>
                      <a:gd name="T4" fmla="*/ 6 w 1769"/>
                      <a:gd name="T5" fmla="*/ 6 h 791"/>
                      <a:gd name="T6" fmla="*/ 8 w 1769"/>
                      <a:gd name="T7" fmla="*/ 13 h 791"/>
                      <a:gd name="T8" fmla="*/ 9 w 1769"/>
                      <a:gd name="T9" fmla="*/ 19 h 791"/>
                      <a:gd name="T10" fmla="*/ 8 w 1769"/>
                      <a:gd name="T11" fmla="*/ 24 h 791"/>
                      <a:gd name="T12" fmla="*/ 8 w 1769"/>
                      <a:gd name="T13" fmla="*/ 19 h 791"/>
                      <a:gd name="T14" fmla="*/ 7 w 1769"/>
                      <a:gd name="T15" fmla="*/ 14 h 791"/>
                      <a:gd name="T16" fmla="*/ 6 w 1769"/>
                      <a:gd name="T17" fmla="*/ 9 h 791"/>
                      <a:gd name="T18" fmla="*/ 3 w 1769"/>
                      <a:gd name="T19" fmla="*/ 5 h 791"/>
                      <a:gd name="T20" fmla="*/ 0 w 1769"/>
                      <a:gd name="T21" fmla="*/ 2 h 791"/>
                      <a:gd name="T22" fmla="*/ 0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93225" name="Group 32"/>
                <p:cNvGrpSpPr>
                  <a:grpSpLocks/>
                </p:cNvGrpSpPr>
                <p:nvPr/>
              </p:nvGrpSpPr>
              <p:grpSpPr bwMode="auto">
                <a:xfrm>
                  <a:off x="4314" y="487"/>
                  <a:ext cx="843" cy="134"/>
                  <a:chOff x="2983" y="1269"/>
                  <a:chExt cx="2150" cy="343"/>
                </a:xfrm>
              </p:grpSpPr>
              <p:sp>
                <p:nvSpPr>
                  <p:cNvPr id="93306" name="Freeform 33"/>
                  <p:cNvSpPr>
                    <a:spLocks/>
                  </p:cNvSpPr>
                  <p:nvPr/>
                </p:nvSpPr>
                <p:spPr bwMode="hidden">
                  <a:xfrm rot="-84182">
                    <a:off x="2982" y="1286"/>
                    <a:ext cx="1404" cy="220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8 w 2736"/>
                      <a:gd name="T3" fmla="*/ 0 h 504"/>
                      <a:gd name="T4" fmla="*/ 16 w 2736"/>
                      <a:gd name="T5" fmla="*/ 0 h 504"/>
                      <a:gd name="T6" fmla="*/ 26 w 2736"/>
                      <a:gd name="T7" fmla="*/ 0 h 504"/>
                      <a:gd name="T8" fmla="*/ 25 w 2736"/>
                      <a:gd name="T9" fmla="*/ 0 h 504"/>
                      <a:gd name="T10" fmla="*/ 16 w 2736"/>
                      <a:gd name="T11" fmla="*/ 0 h 504"/>
                      <a:gd name="T12" fmla="*/ 6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93307" name="Freeform 34"/>
                  <p:cNvSpPr>
                    <a:spLocks/>
                  </p:cNvSpPr>
                  <p:nvPr/>
                </p:nvSpPr>
                <p:spPr bwMode="hidden">
                  <a:xfrm rot="-84182">
                    <a:off x="4377" y="1261"/>
                    <a:ext cx="755" cy="351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1 w 1769"/>
                      <a:gd name="T3" fmla="*/ 0 h 791"/>
                      <a:gd name="T4" fmla="*/ 3 w 1769"/>
                      <a:gd name="T5" fmla="*/ 1 h 791"/>
                      <a:gd name="T6" fmla="*/ 4 w 1769"/>
                      <a:gd name="T7" fmla="*/ 2 h 791"/>
                      <a:gd name="T8" fmla="*/ 5 w 1769"/>
                      <a:gd name="T9" fmla="*/ 2 h 791"/>
                      <a:gd name="T10" fmla="*/ 4 w 1769"/>
                      <a:gd name="T11" fmla="*/ 3 h 791"/>
                      <a:gd name="T12" fmla="*/ 4 w 1769"/>
                      <a:gd name="T13" fmla="*/ 2 h 791"/>
                      <a:gd name="T14" fmla="*/ 4 w 1769"/>
                      <a:gd name="T15" fmla="*/ 2 h 791"/>
                      <a:gd name="T16" fmla="*/ 3 w 1769"/>
                      <a:gd name="T17" fmla="*/ 1 h 791"/>
                      <a:gd name="T18" fmla="*/ 1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93226" name="Group 35"/>
                <p:cNvGrpSpPr>
                  <a:grpSpLocks/>
                </p:cNvGrpSpPr>
                <p:nvPr/>
              </p:nvGrpSpPr>
              <p:grpSpPr bwMode="auto">
                <a:xfrm>
                  <a:off x="4296" y="349"/>
                  <a:ext cx="737" cy="167"/>
                  <a:chOff x="2938" y="917"/>
                  <a:chExt cx="1879" cy="427"/>
                </a:xfrm>
              </p:grpSpPr>
              <p:sp>
                <p:nvSpPr>
                  <p:cNvPr id="93304" name="Freeform 36"/>
                  <p:cNvSpPr>
                    <a:spLocks/>
                  </p:cNvSpPr>
                  <p:nvPr/>
                </p:nvSpPr>
                <p:spPr bwMode="hidden">
                  <a:xfrm rot="-802576">
                    <a:off x="2930" y="1128"/>
                    <a:ext cx="1240" cy="208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4 w 2736"/>
                      <a:gd name="T3" fmla="*/ 0 h 504"/>
                      <a:gd name="T4" fmla="*/ 7 w 2736"/>
                      <a:gd name="T5" fmla="*/ 0 h 504"/>
                      <a:gd name="T6" fmla="*/ 11 w 2736"/>
                      <a:gd name="T7" fmla="*/ 0 h 504"/>
                      <a:gd name="T8" fmla="*/ 11 w 2736"/>
                      <a:gd name="T9" fmla="*/ 0 h 504"/>
                      <a:gd name="T10" fmla="*/ 7 w 2736"/>
                      <a:gd name="T11" fmla="*/ 0 h 504"/>
                      <a:gd name="T12" fmla="*/ 3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93305" name="Freeform 37"/>
                  <p:cNvSpPr>
                    <a:spLocks/>
                  </p:cNvSpPr>
                  <p:nvPr/>
                </p:nvSpPr>
                <p:spPr bwMode="hidden">
                  <a:xfrm rot="-802576">
                    <a:off x="4148" y="918"/>
                    <a:ext cx="668" cy="335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1 w 1769"/>
                      <a:gd name="T3" fmla="*/ 0 h 791"/>
                      <a:gd name="T4" fmla="*/ 1 w 1769"/>
                      <a:gd name="T5" fmla="*/ 0 h 791"/>
                      <a:gd name="T6" fmla="*/ 2 w 1769"/>
                      <a:gd name="T7" fmla="*/ 1 h 791"/>
                      <a:gd name="T8" fmla="*/ 2 w 1769"/>
                      <a:gd name="T9" fmla="*/ 1 h 791"/>
                      <a:gd name="T10" fmla="*/ 2 w 1769"/>
                      <a:gd name="T11" fmla="*/ 2 h 791"/>
                      <a:gd name="T12" fmla="*/ 2 w 1769"/>
                      <a:gd name="T13" fmla="*/ 1 h 791"/>
                      <a:gd name="T14" fmla="*/ 2 w 1769"/>
                      <a:gd name="T15" fmla="*/ 1 h 791"/>
                      <a:gd name="T16" fmla="*/ 1 w 1769"/>
                      <a:gd name="T17" fmla="*/ 1 h 791"/>
                      <a:gd name="T18" fmla="*/ 1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93227" name="Group 38"/>
                <p:cNvGrpSpPr>
                  <a:grpSpLocks/>
                </p:cNvGrpSpPr>
                <p:nvPr/>
              </p:nvGrpSpPr>
              <p:grpSpPr bwMode="auto">
                <a:xfrm>
                  <a:off x="3394" y="637"/>
                  <a:ext cx="493" cy="912"/>
                  <a:chOff x="637" y="1653"/>
                  <a:chExt cx="1257" cy="2326"/>
                </a:xfrm>
              </p:grpSpPr>
              <p:sp>
                <p:nvSpPr>
                  <p:cNvPr id="93302" name="Freeform 39"/>
                  <p:cNvSpPr>
                    <a:spLocks/>
                  </p:cNvSpPr>
                  <p:nvPr/>
                </p:nvSpPr>
                <p:spPr bwMode="hidden">
                  <a:xfrm rot="18888116" flipH="1">
                    <a:off x="875" y="2351"/>
                    <a:ext cx="1723" cy="312"/>
                  </a:xfrm>
                  <a:custGeom>
                    <a:avLst/>
                    <a:gdLst>
                      <a:gd name="T0" fmla="*/ 0 w 2736"/>
                      <a:gd name="T1" fmla="*/ 17 h 504"/>
                      <a:gd name="T2" fmla="*/ 34 w 2736"/>
                      <a:gd name="T3" fmla="*/ 6 h 504"/>
                      <a:gd name="T4" fmla="*/ 70 w 2736"/>
                      <a:gd name="T5" fmla="*/ 1 h 504"/>
                      <a:gd name="T6" fmla="*/ 108 w 2736"/>
                      <a:gd name="T7" fmla="*/ 1 h 504"/>
                      <a:gd name="T8" fmla="*/ 107 w 2736"/>
                      <a:gd name="T9" fmla="*/ 4 h 504"/>
                      <a:gd name="T10" fmla="*/ 69 w 2736"/>
                      <a:gd name="T11" fmla="*/ 4 h 504"/>
                      <a:gd name="T12" fmla="*/ 26 w 2736"/>
                      <a:gd name="T13" fmla="*/ 11 h 504"/>
                      <a:gd name="T14" fmla="*/ 0 w 2736"/>
                      <a:gd name="T15" fmla="*/ 1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93303" name="Freeform 40"/>
                  <p:cNvSpPr>
                    <a:spLocks/>
                  </p:cNvSpPr>
                  <p:nvPr/>
                </p:nvSpPr>
                <p:spPr bwMode="hidden">
                  <a:xfrm rot="18888116" flipH="1">
                    <a:off x="419" y="3271"/>
                    <a:ext cx="925" cy="489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5 w 1769"/>
                      <a:gd name="T3" fmla="*/ 2 h 791"/>
                      <a:gd name="T4" fmla="*/ 13 w 1769"/>
                      <a:gd name="T5" fmla="*/ 7 h 791"/>
                      <a:gd name="T6" fmla="*/ 17 w 1769"/>
                      <a:gd name="T7" fmla="*/ 15 h 791"/>
                      <a:gd name="T8" fmla="*/ 19 w 1769"/>
                      <a:gd name="T9" fmla="*/ 20 h 791"/>
                      <a:gd name="T10" fmla="*/ 18 w 1769"/>
                      <a:gd name="T11" fmla="*/ 27 h 791"/>
                      <a:gd name="T12" fmla="*/ 17 w 1769"/>
                      <a:gd name="T13" fmla="*/ 22 h 791"/>
                      <a:gd name="T14" fmla="*/ 15 w 1769"/>
                      <a:gd name="T15" fmla="*/ 15 h 791"/>
                      <a:gd name="T16" fmla="*/ 12 w 1769"/>
                      <a:gd name="T17" fmla="*/ 11 h 791"/>
                      <a:gd name="T18" fmla="*/ 6 w 1769"/>
                      <a:gd name="T19" fmla="*/ 6 h 791"/>
                      <a:gd name="T20" fmla="*/ 0 w 1769"/>
                      <a:gd name="T21" fmla="*/ 2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93228" name="Group 41"/>
                <p:cNvGrpSpPr>
                  <a:grpSpLocks/>
                </p:cNvGrpSpPr>
                <p:nvPr/>
              </p:nvGrpSpPr>
              <p:grpSpPr bwMode="auto">
                <a:xfrm>
                  <a:off x="3142" y="850"/>
                  <a:ext cx="966" cy="522"/>
                  <a:chOff x="-5" y="2196"/>
                  <a:chExt cx="2463" cy="1332"/>
                </a:xfrm>
              </p:grpSpPr>
              <p:sp>
                <p:nvSpPr>
                  <p:cNvPr id="93300" name="Freeform 42"/>
                  <p:cNvSpPr>
                    <a:spLocks/>
                  </p:cNvSpPr>
                  <p:nvPr/>
                </p:nvSpPr>
                <p:spPr bwMode="hidden">
                  <a:xfrm rot="19495919" flipH="1">
                    <a:off x="644" y="2196"/>
                    <a:ext cx="1806" cy="347"/>
                  </a:xfrm>
                  <a:custGeom>
                    <a:avLst/>
                    <a:gdLst>
                      <a:gd name="T0" fmla="*/ 0 w 2736"/>
                      <a:gd name="T1" fmla="*/ 37 h 504"/>
                      <a:gd name="T2" fmla="*/ 47 w 2736"/>
                      <a:gd name="T3" fmla="*/ 12 h 504"/>
                      <a:gd name="T4" fmla="*/ 97 w 2736"/>
                      <a:gd name="T5" fmla="*/ 2 h 504"/>
                      <a:gd name="T6" fmla="*/ 149 w 2736"/>
                      <a:gd name="T7" fmla="*/ 2 h 504"/>
                      <a:gd name="T8" fmla="*/ 149 w 2736"/>
                      <a:gd name="T9" fmla="*/ 8 h 504"/>
                      <a:gd name="T10" fmla="*/ 96 w 2736"/>
                      <a:gd name="T11" fmla="*/ 8 h 504"/>
                      <a:gd name="T12" fmla="*/ 36 w 2736"/>
                      <a:gd name="T13" fmla="*/ 21 h 504"/>
                      <a:gd name="T14" fmla="*/ 0 w 2736"/>
                      <a:gd name="T15" fmla="*/ 3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93301" name="Freeform 43"/>
                  <p:cNvSpPr>
                    <a:spLocks/>
                  </p:cNvSpPr>
                  <p:nvPr/>
                </p:nvSpPr>
                <p:spPr bwMode="hidden">
                  <a:xfrm rot="19495919" flipH="1">
                    <a:off x="-6" y="2982"/>
                    <a:ext cx="968" cy="545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7 w 1769"/>
                      <a:gd name="T3" fmla="*/ 4 h 791"/>
                      <a:gd name="T4" fmla="*/ 17 w 1769"/>
                      <a:gd name="T5" fmla="*/ 14 h 791"/>
                      <a:gd name="T6" fmla="*/ 24 w 1769"/>
                      <a:gd name="T7" fmla="*/ 32 h 791"/>
                      <a:gd name="T8" fmla="*/ 26 w 1769"/>
                      <a:gd name="T9" fmla="*/ 45 h 791"/>
                      <a:gd name="T10" fmla="*/ 25 w 1769"/>
                      <a:gd name="T11" fmla="*/ 58 h 791"/>
                      <a:gd name="T12" fmla="*/ 24 w 1769"/>
                      <a:gd name="T13" fmla="*/ 47 h 791"/>
                      <a:gd name="T14" fmla="*/ 20 w 1769"/>
                      <a:gd name="T15" fmla="*/ 34 h 791"/>
                      <a:gd name="T16" fmla="*/ 16 w 1769"/>
                      <a:gd name="T17" fmla="*/ 22 h 791"/>
                      <a:gd name="T18" fmla="*/ 8 w 1769"/>
                      <a:gd name="T19" fmla="*/ 11 h 791"/>
                      <a:gd name="T20" fmla="*/ 0 w 1769"/>
                      <a:gd name="T21" fmla="*/ 6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93229" name="Group 44"/>
                <p:cNvGrpSpPr>
                  <a:grpSpLocks/>
                </p:cNvGrpSpPr>
                <p:nvPr/>
              </p:nvGrpSpPr>
              <p:grpSpPr bwMode="auto">
                <a:xfrm>
                  <a:off x="3124" y="777"/>
                  <a:ext cx="971" cy="417"/>
                  <a:chOff x="-52" y="2009"/>
                  <a:chExt cx="2477" cy="1064"/>
                </a:xfrm>
              </p:grpSpPr>
              <p:sp>
                <p:nvSpPr>
                  <p:cNvPr id="93298" name="Freeform 45"/>
                  <p:cNvSpPr>
                    <a:spLocks/>
                  </p:cNvSpPr>
                  <p:nvPr/>
                </p:nvSpPr>
                <p:spPr bwMode="hidden">
                  <a:xfrm rot="20017085" flipH="1">
                    <a:off x="689" y="2010"/>
                    <a:ext cx="1736" cy="303"/>
                  </a:xfrm>
                  <a:custGeom>
                    <a:avLst/>
                    <a:gdLst>
                      <a:gd name="T0" fmla="*/ 0 w 2736"/>
                      <a:gd name="T1" fmla="*/ 14 h 504"/>
                      <a:gd name="T2" fmla="*/ 36 w 2736"/>
                      <a:gd name="T3" fmla="*/ 5 h 504"/>
                      <a:gd name="T4" fmla="*/ 74 w 2736"/>
                      <a:gd name="T5" fmla="*/ 1 h 504"/>
                      <a:gd name="T6" fmla="*/ 114 w 2736"/>
                      <a:gd name="T7" fmla="*/ 1 h 504"/>
                      <a:gd name="T8" fmla="*/ 113 w 2736"/>
                      <a:gd name="T9" fmla="*/ 3 h 504"/>
                      <a:gd name="T10" fmla="*/ 73 w 2736"/>
                      <a:gd name="T11" fmla="*/ 3 h 504"/>
                      <a:gd name="T12" fmla="*/ 27 w 2736"/>
                      <a:gd name="T13" fmla="*/ 8 h 504"/>
                      <a:gd name="T14" fmla="*/ 0 w 2736"/>
                      <a:gd name="T15" fmla="*/ 1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93299" name="Freeform 46"/>
                  <p:cNvSpPr>
                    <a:spLocks/>
                  </p:cNvSpPr>
                  <p:nvPr/>
                </p:nvSpPr>
                <p:spPr bwMode="hidden">
                  <a:xfrm rot="20017085" flipH="1">
                    <a:off x="-53" y="2598"/>
                    <a:ext cx="931" cy="467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5 w 1769"/>
                      <a:gd name="T3" fmla="*/ 1 h 791"/>
                      <a:gd name="T4" fmla="*/ 13 w 1769"/>
                      <a:gd name="T5" fmla="*/ 5 h 791"/>
                      <a:gd name="T6" fmla="*/ 18 w 1769"/>
                      <a:gd name="T7" fmla="*/ 11 h 791"/>
                      <a:gd name="T8" fmla="*/ 19 w 1769"/>
                      <a:gd name="T9" fmla="*/ 15 h 791"/>
                      <a:gd name="T10" fmla="*/ 19 w 1769"/>
                      <a:gd name="T11" fmla="*/ 20 h 791"/>
                      <a:gd name="T12" fmla="*/ 18 w 1769"/>
                      <a:gd name="T13" fmla="*/ 16 h 791"/>
                      <a:gd name="T14" fmla="*/ 15 w 1769"/>
                      <a:gd name="T15" fmla="*/ 11 h 791"/>
                      <a:gd name="T16" fmla="*/ 13 w 1769"/>
                      <a:gd name="T17" fmla="*/ 7 h 791"/>
                      <a:gd name="T18" fmla="*/ 7 w 1769"/>
                      <a:gd name="T19" fmla="*/ 4 h 791"/>
                      <a:gd name="T20" fmla="*/ 0 w 1769"/>
                      <a:gd name="T21" fmla="*/ 2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93230" name="Group 47"/>
                <p:cNvGrpSpPr>
                  <a:grpSpLocks/>
                </p:cNvGrpSpPr>
                <p:nvPr/>
              </p:nvGrpSpPr>
              <p:grpSpPr bwMode="auto">
                <a:xfrm>
                  <a:off x="3115" y="700"/>
                  <a:ext cx="969" cy="363"/>
                  <a:chOff x="-74" y="1813"/>
                  <a:chExt cx="2472" cy="927"/>
                </a:xfrm>
              </p:grpSpPr>
              <p:sp>
                <p:nvSpPr>
                  <p:cNvPr id="93296" name="Freeform 48"/>
                  <p:cNvSpPr>
                    <a:spLocks/>
                  </p:cNvSpPr>
                  <p:nvPr/>
                </p:nvSpPr>
                <p:spPr bwMode="hidden">
                  <a:xfrm rot="20519637" flipH="1">
                    <a:off x="721" y="1812"/>
                    <a:ext cx="1677" cy="328"/>
                  </a:xfrm>
                  <a:custGeom>
                    <a:avLst/>
                    <a:gdLst>
                      <a:gd name="T0" fmla="*/ 0 w 2736"/>
                      <a:gd name="T1" fmla="*/ 25 h 504"/>
                      <a:gd name="T2" fmla="*/ 28 w 2736"/>
                      <a:gd name="T3" fmla="*/ 8 h 504"/>
                      <a:gd name="T4" fmla="*/ 58 w 2736"/>
                      <a:gd name="T5" fmla="*/ 1 h 504"/>
                      <a:gd name="T6" fmla="*/ 89 w 2736"/>
                      <a:gd name="T7" fmla="*/ 1 h 504"/>
                      <a:gd name="T8" fmla="*/ 88 w 2736"/>
                      <a:gd name="T9" fmla="*/ 5 h 504"/>
                      <a:gd name="T10" fmla="*/ 58 w 2736"/>
                      <a:gd name="T11" fmla="*/ 5 h 504"/>
                      <a:gd name="T12" fmla="*/ 21 w 2736"/>
                      <a:gd name="T13" fmla="*/ 14 h 504"/>
                      <a:gd name="T14" fmla="*/ 0 w 2736"/>
                      <a:gd name="T15" fmla="*/ 25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93297" name="Freeform 49"/>
                  <p:cNvSpPr>
                    <a:spLocks/>
                  </p:cNvSpPr>
                  <p:nvPr/>
                </p:nvSpPr>
                <p:spPr bwMode="hidden">
                  <a:xfrm rot="20519637" flipH="1">
                    <a:off x="-74" y="2212"/>
                    <a:ext cx="900" cy="520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5 w 1769"/>
                      <a:gd name="T3" fmla="*/ 3 h 791"/>
                      <a:gd name="T4" fmla="*/ 10 w 1769"/>
                      <a:gd name="T5" fmla="*/ 11 h 791"/>
                      <a:gd name="T6" fmla="*/ 14 w 1769"/>
                      <a:gd name="T7" fmla="*/ 23 h 791"/>
                      <a:gd name="T8" fmla="*/ 16 w 1769"/>
                      <a:gd name="T9" fmla="*/ 32 h 791"/>
                      <a:gd name="T10" fmla="*/ 15 w 1769"/>
                      <a:gd name="T11" fmla="*/ 42 h 791"/>
                      <a:gd name="T12" fmla="*/ 14 w 1769"/>
                      <a:gd name="T13" fmla="*/ 34 h 791"/>
                      <a:gd name="T14" fmla="*/ 12 w 1769"/>
                      <a:gd name="T15" fmla="*/ 24 h 791"/>
                      <a:gd name="T16" fmla="*/ 10 w 1769"/>
                      <a:gd name="T17" fmla="*/ 16 h 791"/>
                      <a:gd name="T18" fmla="*/ 5 w 1769"/>
                      <a:gd name="T19" fmla="*/ 8 h 791"/>
                      <a:gd name="T20" fmla="*/ 0 w 1769"/>
                      <a:gd name="T21" fmla="*/ 4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93231" name="Group 50"/>
                <p:cNvGrpSpPr>
                  <a:grpSpLocks/>
                </p:cNvGrpSpPr>
                <p:nvPr/>
              </p:nvGrpSpPr>
              <p:grpSpPr bwMode="auto">
                <a:xfrm>
                  <a:off x="3153" y="613"/>
                  <a:ext cx="918" cy="257"/>
                  <a:chOff x="22" y="1591"/>
                  <a:chExt cx="2342" cy="657"/>
                </a:xfrm>
              </p:grpSpPr>
              <p:sp>
                <p:nvSpPr>
                  <p:cNvPr id="93294" name="Freeform 51"/>
                  <p:cNvSpPr>
                    <a:spLocks/>
                  </p:cNvSpPr>
                  <p:nvPr/>
                </p:nvSpPr>
                <p:spPr bwMode="hidden">
                  <a:xfrm rot="21136207" flipH="1">
                    <a:off x="819" y="1583"/>
                    <a:ext cx="1544" cy="313"/>
                  </a:xfrm>
                  <a:custGeom>
                    <a:avLst/>
                    <a:gdLst>
                      <a:gd name="T0" fmla="*/ 0 w 2736"/>
                      <a:gd name="T1" fmla="*/ 18 h 504"/>
                      <a:gd name="T2" fmla="*/ 16 w 2736"/>
                      <a:gd name="T3" fmla="*/ 6 h 504"/>
                      <a:gd name="T4" fmla="*/ 33 w 2736"/>
                      <a:gd name="T5" fmla="*/ 1 h 504"/>
                      <a:gd name="T6" fmla="*/ 50 w 2736"/>
                      <a:gd name="T7" fmla="*/ 1 h 504"/>
                      <a:gd name="T8" fmla="*/ 50 w 2736"/>
                      <a:gd name="T9" fmla="*/ 4 h 504"/>
                      <a:gd name="T10" fmla="*/ 32 w 2736"/>
                      <a:gd name="T11" fmla="*/ 4 h 504"/>
                      <a:gd name="T12" fmla="*/ 12 w 2736"/>
                      <a:gd name="T13" fmla="*/ 11 h 504"/>
                      <a:gd name="T14" fmla="*/ 0 w 2736"/>
                      <a:gd name="T15" fmla="*/ 18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93295" name="Freeform 52"/>
                  <p:cNvSpPr>
                    <a:spLocks/>
                  </p:cNvSpPr>
                  <p:nvPr/>
                </p:nvSpPr>
                <p:spPr bwMode="hidden">
                  <a:xfrm rot="21136207" flipH="1">
                    <a:off x="21" y="1757"/>
                    <a:ext cx="829" cy="490"/>
                  </a:xfrm>
                  <a:custGeom>
                    <a:avLst/>
                    <a:gdLst>
                      <a:gd name="T0" fmla="*/ 0 w 1769"/>
                      <a:gd name="T1" fmla="*/ 1 h 791"/>
                      <a:gd name="T2" fmla="*/ 2 w 1769"/>
                      <a:gd name="T3" fmla="*/ 2 h 791"/>
                      <a:gd name="T4" fmla="*/ 6 w 1769"/>
                      <a:gd name="T5" fmla="*/ 7 h 791"/>
                      <a:gd name="T6" fmla="*/ 8 w 1769"/>
                      <a:gd name="T7" fmla="*/ 15 h 791"/>
                      <a:gd name="T8" fmla="*/ 9 w 1769"/>
                      <a:gd name="T9" fmla="*/ 22 h 791"/>
                      <a:gd name="T10" fmla="*/ 8 w 1769"/>
                      <a:gd name="T11" fmla="*/ 28 h 791"/>
                      <a:gd name="T12" fmla="*/ 8 w 1769"/>
                      <a:gd name="T13" fmla="*/ 22 h 791"/>
                      <a:gd name="T14" fmla="*/ 7 w 1769"/>
                      <a:gd name="T15" fmla="*/ 16 h 791"/>
                      <a:gd name="T16" fmla="*/ 6 w 1769"/>
                      <a:gd name="T17" fmla="*/ 11 h 791"/>
                      <a:gd name="T18" fmla="*/ 3 w 1769"/>
                      <a:gd name="T19" fmla="*/ 6 h 791"/>
                      <a:gd name="T20" fmla="*/ 0 w 1769"/>
                      <a:gd name="T21" fmla="*/ 2 h 791"/>
                      <a:gd name="T22" fmla="*/ 0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93232" name="Group 53"/>
                <p:cNvGrpSpPr>
                  <a:grpSpLocks/>
                </p:cNvGrpSpPr>
                <p:nvPr/>
              </p:nvGrpSpPr>
              <p:grpSpPr bwMode="auto">
                <a:xfrm>
                  <a:off x="3218" y="556"/>
                  <a:ext cx="843" cy="134"/>
                  <a:chOff x="189" y="1446"/>
                  <a:chExt cx="2150" cy="343"/>
                </a:xfrm>
              </p:grpSpPr>
              <p:sp>
                <p:nvSpPr>
                  <p:cNvPr id="93292" name="Freeform 54"/>
                  <p:cNvSpPr>
                    <a:spLocks/>
                  </p:cNvSpPr>
                  <p:nvPr/>
                </p:nvSpPr>
                <p:spPr bwMode="hidden">
                  <a:xfrm rot="84182" flipH="1">
                    <a:off x="935" y="1463"/>
                    <a:ext cx="1404" cy="220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8 w 2736"/>
                      <a:gd name="T3" fmla="*/ 0 h 504"/>
                      <a:gd name="T4" fmla="*/ 16 w 2736"/>
                      <a:gd name="T5" fmla="*/ 0 h 504"/>
                      <a:gd name="T6" fmla="*/ 26 w 2736"/>
                      <a:gd name="T7" fmla="*/ 0 h 504"/>
                      <a:gd name="T8" fmla="*/ 25 w 2736"/>
                      <a:gd name="T9" fmla="*/ 0 h 504"/>
                      <a:gd name="T10" fmla="*/ 16 w 2736"/>
                      <a:gd name="T11" fmla="*/ 0 h 504"/>
                      <a:gd name="T12" fmla="*/ 6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93293" name="Freeform 55"/>
                  <p:cNvSpPr>
                    <a:spLocks/>
                  </p:cNvSpPr>
                  <p:nvPr/>
                </p:nvSpPr>
                <p:spPr bwMode="hidden">
                  <a:xfrm rot="84182" flipH="1">
                    <a:off x="189" y="1438"/>
                    <a:ext cx="755" cy="351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1 w 1769"/>
                      <a:gd name="T3" fmla="*/ 0 h 791"/>
                      <a:gd name="T4" fmla="*/ 3 w 1769"/>
                      <a:gd name="T5" fmla="*/ 1 h 791"/>
                      <a:gd name="T6" fmla="*/ 4 w 1769"/>
                      <a:gd name="T7" fmla="*/ 2 h 791"/>
                      <a:gd name="T8" fmla="*/ 5 w 1769"/>
                      <a:gd name="T9" fmla="*/ 2 h 791"/>
                      <a:gd name="T10" fmla="*/ 4 w 1769"/>
                      <a:gd name="T11" fmla="*/ 3 h 791"/>
                      <a:gd name="T12" fmla="*/ 4 w 1769"/>
                      <a:gd name="T13" fmla="*/ 2 h 791"/>
                      <a:gd name="T14" fmla="*/ 4 w 1769"/>
                      <a:gd name="T15" fmla="*/ 2 h 791"/>
                      <a:gd name="T16" fmla="*/ 3 w 1769"/>
                      <a:gd name="T17" fmla="*/ 1 h 791"/>
                      <a:gd name="T18" fmla="*/ 1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93233" name="Group 56"/>
                <p:cNvGrpSpPr>
                  <a:grpSpLocks/>
                </p:cNvGrpSpPr>
                <p:nvPr/>
              </p:nvGrpSpPr>
              <p:grpSpPr bwMode="auto">
                <a:xfrm>
                  <a:off x="3342" y="418"/>
                  <a:ext cx="737" cy="167"/>
                  <a:chOff x="505" y="1094"/>
                  <a:chExt cx="1879" cy="427"/>
                </a:xfrm>
              </p:grpSpPr>
              <p:sp>
                <p:nvSpPr>
                  <p:cNvPr id="93290" name="Freeform 57"/>
                  <p:cNvSpPr>
                    <a:spLocks/>
                  </p:cNvSpPr>
                  <p:nvPr/>
                </p:nvSpPr>
                <p:spPr bwMode="hidden">
                  <a:xfrm rot="802576" flipH="1">
                    <a:off x="1151" y="1306"/>
                    <a:ext cx="1234" cy="214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3 w 2736"/>
                      <a:gd name="T3" fmla="*/ 0 h 504"/>
                      <a:gd name="T4" fmla="*/ 7 w 2736"/>
                      <a:gd name="T5" fmla="*/ 0 h 504"/>
                      <a:gd name="T6" fmla="*/ 10 w 2736"/>
                      <a:gd name="T7" fmla="*/ 0 h 504"/>
                      <a:gd name="T8" fmla="*/ 10 w 2736"/>
                      <a:gd name="T9" fmla="*/ 0 h 504"/>
                      <a:gd name="T10" fmla="*/ 7 w 2736"/>
                      <a:gd name="T11" fmla="*/ 0 h 504"/>
                      <a:gd name="T12" fmla="*/ 2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93291" name="Freeform 58"/>
                  <p:cNvSpPr>
                    <a:spLocks/>
                  </p:cNvSpPr>
                  <p:nvPr/>
                </p:nvSpPr>
                <p:spPr bwMode="hidden">
                  <a:xfrm rot="802576" flipH="1">
                    <a:off x="505" y="1095"/>
                    <a:ext cx="662" cy="335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1 w 1769"/>
                      <a:gd name="T5" fmla="*/ 0 h 791"/>
                      <a:gd name="T6" fmla="*/ 1 w 1769"/>
                      <a:gd name="T7" fmla="*/ 1 h 791"/>
                      <a:gd name="T8" fmla="*/ 2 w 1769"/>
                      <a:gd name="T9" fmla="*/ 1 h 791"/>
                      <a:gd name="T10" fmla="*/ 1 w 1769"/>
                      <a:gd name="T11" fmla="*/ 2 h 791"/>
                      <a:gd name="T12" fmla="*/ 1 w 1769"/>
                      <a:gd name="T13" fmla="*/ 1 h 791"/>
                      <a:gd name="T14" fmla="*/ 1 w 1769"/>
                      <a:gd name="T15" fmla="*/ 1 h 791"/>
                      <a:gd name="T16" fmla="*/ 1 w 1769"/>
                      <a:gd name="T17" fmla="*/ 1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93234" name="Group 59"/>
                <p:cNvGrpSpPr>
                  <a:grpSpLocks/>
                </p:cNvGrpSpPr>
                <p:nvPr/>
              </p:nvGrpSpPr>
              <p:grpSpPr bwMode="auto">
                <a:xfrm>
                  <a:off x="3386" y="341"/>
                  <a:ext cx="725" cy="218"/>
                  <a:chOff x="616" y="899"/>
                  <a:chExt cx="1850" cy="554"/>
                </a:xfrm>
              </p:grpSpPr>
              <p:sp>
                <p:nvSpPr>
                  <p:cNvPr id="93288" name="Freeform 60"/>
                  <p:cNvSpPr>
                    <a:spLocks/>
                  </p:cNvSpPr>
                  <p:nvPr/>
                </p:nvSpPr>
                <p:spPr bwMode="hidden">
                  <a:xfrm rot="1277471" flipH="1">
                    <a:off x="1231" y="1237"/>
                    <a:ext cx="1235" cy="216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3 w 2736"/>
                      <a:gd name="T3" fmla="*/ 0 h 504"/>
                      <a:gd name="T4" fmla="*/ 7 w 2736"/>
                      <a:gd name="T5" fmla="*/ 0 h 504"/>
                      <a:gd name="T6" fmla="*/ 10 w 2736"/>
                      <a:gd name="T7" fmla="*/ 0 h 504"/>
                      <a:gd name="T8" fmla="*/ 10 w 2736"/>
                      <a:gd name="T9" fmla="*/ 0 h 504"/>
                      <a:gd name="T10" fmla="*/ 7 w 2736"/>
                      <a:gd name="T11" fmla="*/ 0 h 504"/>
                      <a:gd name="T12" fmla="*/ 2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93289" name="Freeform 61"/>
                  <p:cNvSpPr>
                    <a:spLocks/>
                  </p:cNvSpPr>
                  <p:nvPr/>
                </p:nvSpPr>
                <p:spPr bwMode="hidden">
                  <a:xfrm rot="1277471" flipH="1">
                    <a:off x="615" y="898"/>
                    <a:ext cx="662" cy="339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1 w 1769"/>
                      <a:gd name="T5" fmla="*/ 0 h 791"/>
                      <a:gd name="T6" fmla="*/ 1 w 1769"/>
                      <a:gd name="T7" fmla="*/ 1 h 791"/>
                      <a:gd name="T8" fmla="*/ 2 w 1769"/>
                      <a:gd name="T9" fmla="*/ 2 h 791"/>
                      <a:gd name="T10" fmla="*/ 1 w 1769"/>
                      <a:gd name="T11" fmla="*/ 2 h 791"/>
                      <a:gd name="T12" fmla="*/ 1 w 1769"/>
                      <a:gd name="T13" fmla="*/ 2 h 791"/>
                      <a:gd name="T14" fmla="*/ 1 w 1769"/>
                      <a:gd name="T15" fmla="*/ 1 h 791"/>
                      <a:gd name="T16" fmla="*/ 1 w 1769"/>
                      <a:gd name="T17" fmla="*/ 1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93235" name="Group 62"/>
                <p:cNvGrpSpPr>
                  <a:grpSpLocks/>
                </p:cNvGrpSpPr>
                <p:nvPr/>
              </p:nvGrpSpPr>
              <p:grpSpPr bwMode="auto">
                <a:xfrm>
                  <a:off x="3472" y="231"/>
                  <a:ext cx="693" cy="291"/>
                  <a:chOff x="3472" y="231"/>
                  <a:chExt cx="693" cy="291"/>
                </a:xfrm>
              </p:grpSpPr>
              <p:sp>
                <p:nvSpPr>
                  <p:cNvPr id="93286" name="Freeform 63"/>
                  <p:cNvSpPr>
                    <a:spLocks/>
                  </p:cNvSpPr>
                  <p:nvPr/>
                </p:nvSpPr>
                <p:spPr bwMode="hidden">
                  <a:xfrm rot="2028410" flipH="1">
                    <a:off x="3679" y="438"/>
                    <a:ext cx="483" cy="84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93287" name="Freeform 64"/>
                  <p:cNvSpPr>
                    <a:spLocks/>
                  </p:cNvSpPr>
                  <p:nvPr/>
                </p:nvSpPr>
                <p:spPr bwMode="hidden">
                  <a:xfrm rot="2028410" flipH="1">
                    <a:off x="3472" y="228"/>
                    <a:ext cx="260" cy="132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93236" name="Group 65"/>
                <p:cNvGrpSpPr>
                  <a:grpSpLocks/>
                </p:cNvGrpSpPr>
                <p:nvPr/>
              </p:nvGrpSpPr>
              <p:grpSpPr bwMode="auto">
                <a:xfrm>
                  <a:off x="3554" y="118"/>
                  <a:ext cx="664" cy="349"/>
                  <a:chOff x="3554" y="118"/>
                  <a:chExt cx="664" cy="349"/>
                </a:xfrm>
              </p:grpSpPr>
              <p:sp>
                <p:nvSpPr>
                  <p:cNvPr id="93284" name="Freeform 66"/>
                  <p:cNvSpPr>
                    <a:spLocks/>
                  </p:cNvSpPr>
                  <p:nvPr/>
                </p:nvSpPr>
                <p:spPr bwMode="hidden">
                  <a:xfrm rot="2664424" flipH="1">
                    <a:off x="3728" y="383"/>
                    <a:ext cx="490" cy="84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93285" name="Freeform 67"/>
                  <p:cNvSpPr>
                    <a:spLocks/>
                  </p:cNvSpPr>
                  <p:nvPr/>
                </p:nvSpPr>
                <p:spPr bwMode="hidden">
                  <a:xfrm rot="2664424" flipH="1">
                    <a:off x="3554" y="118"/>
                    <a:ext cx="263" cy="132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93237" name="Group 68"/>
                <p:cNvGrpSpPr>
                  <a:grpSpLocks/>
                </p:cNvGrpSpPr>
                <p:nvPr/>
              </p:nvGrpSpPr>
              <p:grpSpPr bwMode="auto">
                <a:xfrm>
                  <a:off x="3784" y="30"/>
                  <a:ext cx="305" cy="593"/>
                  <a:chOff x="1633" y="104"/>
                  <a:chExt cx="778" cy="1512"/>
                </a:xfrm>
              </p:grpSpPr>
              <p:sp>
                <p:nvSpPr>
                  <p:cNvPr id="93282" name="Freeform 69"/>
                  <p:cNvSpPr>
                    <a:spLocks/>
                  </p:cNvSpPr>
                  <p:nvPr/>
                </p:nvSpPr>
                <p:spPr bwMode="hidden">
                  <a:xfrm rot="3473776" flipH="1">
                    <a:off x="1752" y="958"/>
                    <a:ext cx="1101" cy="217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2 w 2736"/>
                      <a:gd name="T3" fmla="*/ 0 h 504"/>
                      <a:gd name="T4" fmla="*/ 3 w 2736"/>
                      <a:gd name="T5" fmla="*/ 0 h 504"/>
                      <a:gd name="T6" fmla="*/ 5 w 2736"/>
                      <a:gd name="T7" fmla="*/ 0 h 504"/>
                      <a:gd name="T8" fmla="*/ 5 w 2736"/>
                      <a:gd name="T9" fmla="*/ 0 h 504"/>
                      <a:gd name="T10" fmla="*/ 3 w 2736"/>
                      <a:gd name="T11" fmla="*/ 0 h 504"/>
                      <a:gd name="T12" fmla="*/ 1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93283" name="Freeform 70"/>
                  <p:cNvSpPr>
                    <a:spLocks/>
                  </p:cNvSpPr>
                  <p:nvPr/>
                </p:nvSpPr>
                <p:spPr bwMode="hidden">
                  <a:xfrm rot="3473776" flipH="1">
                    <a:off x="1505" y="231"/>
                    <a:ext cx="591" cy="337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1 w 1769"/>
                      <a:gd name="T5" fmla="*/ 0 h 791"/>
                      <a:gd name="T6" fmla="*/ 1 w 1769"/>
                      <a:gd name="T7" fmla="*/ 1 h 791"/>
                      <a:gd name="T8" fmla="*/ 1 w 1769"/>
                      <a:gd name="T9" fmla="*/ 2 h 791"/>
                      <a:gd name="T10" fmla="*/ 1 w 1769"/>
                      <a:gd name="T11" fmla="*/ 2 h 791"/>
                      <a:gd name="T12" fmla="*/ 1 w 1769"/>
                      <a:gd name="T13" fmla="*/ 2 h 791"/>
                      <a:gd name="T14" fmla="*/ 1 w 1769"/>
                      <a:gd name="T15" fmla="*/ 1 h 791"/>
                      <a:gd name="T16" fmla="*/ 1 w 1769"/>
                      <a:gd name="T17" fmla="*/ 1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93238" name="Group 71"/>
                <p:cNvGrpSpPr>
                  <a:grpSpLocks/>
                </p:cNvGrpSpPr>
                <p:nvPr/>
              </p:nvGrpSpPr>
              <p:grpSpPr bwMode="auto">
                <a:xfrm>
                  <a:off x="3903" y="0"/>
                  <a:ext cx="248" cy="601"/>
                  <a:chOff x="1935" y="28"/>
                  <a:chExt cx="634" cy="1534"/>
                </a:xfrm>
              </p:grpSpPr>
              <p:sp>
                <p:nvSpPr>
                  <p:cNvPr id="93280" name="Freeform 72"/>
                  <p:cNvSpPr>
                    <a:spLocks/>
                  </p:cNvSpPr>
                  <p:nvPr/>
                </p:nvSpPr>
                <p:spPr bwMode="hidden">
                  <a:xfrm rot="4126480" flipH="1">
                    <a:off x="1936" y="921"/>
                    <a:ext cx="1052" cy="214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1 w 2736"/>
                      <a:gd name="T3" fmla="*/ 0 h 504"/>
                      <a:gd name="T4" fmla="*/ 2 w 2736"/>
                      <a:gd name="T5" fmla="*/ 0 h 504"/>
                      <a:gd name="T6" fmla="*/ 3 w 2736"/>
                      <a:gd name="T7" fmla="*/ 0 h 504"/>
                      <a:gd name="T8" fmla="*/ 3 w 2736"/>
                      <a:gd name="T9" fmla="*/ 0 h 504"/>
                      <a:gd name="T10" fmla="*/ 2 w 2736"/>
                      <a:gd name="T11" fmla="*/ 0 h 504"/>
                      <a:gd name="T12" fmla="*/ 1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93281" name="Freeform 73"/>
                  <p:cNvSpPr>
                    <a:spLocks/>
                  </p:cNvSpPr>
                  <p:nvPr/>
                </p:nvSpPr>
                <p:spPr bwMode="hidden">
                  <a:xfrm rot="4126480" flipH="1">
                    <a:off x="1820" y="144"/>
                    <a:ext cx="570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1 w 1769"/>
                      <a:gd name="T7" fmla="*/ 1 h 791"/>
                      <a:gd name="T8" fmla="*/ 1 w 1769"/>
                      <a:gd name="T9" fmla="*/ 2 h 791"/>
                      <a:gd name="T10" fmla="*/ 1 w 1769"/>
                      <a:gd name="T11" fmla="*/ 2 h 791"/>
                      <a:gd name="T12" fmla="*/ 1 w 1769"/>
                      <a:gd name="T13" fmla="*/ 2 h 791"/>
                      <a:gd name="T14" fmla="*/ 1 w 1769"/>
                      <a:gd name="T15" fmla="*/ 1 h 791"/>
                      <a:gd name="T16" fmla="*/ 0 w 1769"/>
                      <a:gd name="T17" fmla="*/ 1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93239" name="Group 74"/>
                <p:cNvGrpSpPr>
                  <a:grpSpLocks/>
                </p:cNvGrpSpPr>
                <p:nvPr/>
              </p:nvGrpSpPr>
              <p:grpSpPr bwMode="auto">
                <a:xfrm>
                  <a:off x="4251" y="252"/>
                  <a:ext cx="723" cy="222"/>
                  <a:chOff x="2822" y="672"/>
                  <a:chExt cx="1845" cy="566"/>
                </a:xfrm>
              </p:grpSpPr>
              <p:sp>
                <p:nvSpPr>
                  <p:cNvPr id="93278" name="Freeform 75"/>
                  <p:cNvSpPr>
                    <a:spLocks/>
                  </p:cNvSpPr>
                  <p:nvPr/>
                </p:nvSpPr>
                <p:spPr bwMode="hidden">
                  <a:xfrm rot="-1325434">
                    <a:off x="2814" y="1022"/>
                    <a:ext cx="1232" cy="216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3 w 2736"/>
                      <a:gd name="T3" fmla="*/ 0 h 504"/>
                      <a:gd name="T4" fmla="*/ 7 w 2736"/>
                      <a:gd name="T5" fmla="*/ 0 h 504"/>
                      <a:gd name="T6" fmla="*/ 10 w 2736"/>
                      <a:gd name="T7" fmla="*/ 0 h 504"/>
                      <a:gd name="T8" fmla="*/ 10 w 2736"/>
                      <a:gd name="T9" fmla="*/ 0 h 504"/>
                      <a:gd name="T10" fmla="*/ 6 w 2736"/>
                      <a:gd name="T11" fmla="*/ 0 h 504"/>
                      <a:gd name="T12" fmla="*/ 2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93279" name="Freeform 76"/>
                  <p:cNvSpPr>
                    <a:spLocks/>
                  </p:cNvSpPr>
                  <p:nvPr/>
                </p:nvSpPr>
                <p:spPr bwMode="hidden">
                  <a:xfrm rot="-1325434">
                    <a:off x="4003" y="673"/>
                    <a:ext cx="656" cy="337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1 w 1769"/>
                      <a:gd name="T5" fmla="*/ 0 h 791"/>
                      <a:gd name="T6" fmla="*/ 1 w 1769"/>
                      <a:gd name="T7" fmla="*/ 1 h 791"/>
                      <a:gd name="T8" fmla="*/ 1 w 1769"/>
                      <a:gd name="T9" fmla="*/ 2 h 791"/>
                      <a:gd name="T10" fmla="*/ 1 w 1769"/>
                      <a:gd name="T11" fmla="*/ 2 h 791"/>
                      <a:gd name="T12" fmla="*/ 1 w 1769"/>
                      <a:gd name="T13" fmla="*/ 2 h 791"/>
                      <a:gd name="T14" fmla="*/ 1 w 1769"/>
                      <a:gd name="T15" fmla="*/ 1 h 791"/>
                      <a:gd name="T16" fmla="*/ 1 w 1769"/>
                      <a:gd name="T17" fmla="*/ 1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93240" name="Group 77"/>
                <p:cNvGrpSpPr>
                  <a:grpSpLocks/>
                </p:cNvGrpSpPr>
                <p:nvPr/>
              </p:nvGrpSpPr>
              <p:grpSpPr bwMode="auto">
                <a:xfrm>
                  <a:off x="4196" y="163"/>
                  <a:ext cx="699" cy="282"/>
                  <a:chOff x="2683" y="445"/>
                  <a:chExt cx="1781" cy="717"/>
                </a:xfrm>
              </p:grpSpPr>
              <p:sp>
                <p:nvSpPr>
                  <p:cNvPr id="93276" name="Freeform 78"/>
                  <p:cNvSpPr>
                    <a:spLocks/>
                  </p:cNvSpPr>
                  <p:nvPr/>
                </p:nvSpPr>
                <p:spPr bwMode="hidden">
                  <a:xfrm rot="-1921064">
                    <a:off x="2682" y="946"/>
                    <a:ext cx="1227" cy="216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3 w 2736"/>
                      <a:gd name="T3" fmla="*/ 0 h 504"/>
                      <a:gd name="T4" fmla="*/ 6 w 2736"/>
                      <a:gd name="T5" fmla="*/ 0 h 504"/>
                      <a:gd name="T6" fmla="*/ 10 w 2736"/>
                      <a:gd name="T7" fmla="*/ 0 h 504"/>
                      <a:gd name="T8" fmla="*/ 10 w 2736"/>
                      <a:gd name="T9" fmla="*/ 0 h 504"/>
                      <a:gd name="T10" fmla="*/ 6 w 2736"/>
                      <a:gd name="T11" fmla="*/ 0 h 504"/>
                      <a:gd name="T12" fmla="*/ 2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93277" name="Freeform 79"/>
                  <p:cNvSpPr>
                    <a:spLocks/>
                  </p:cNvSpPr>
                  <p:nvPr/>
                </p:nvSpPr>
                <p:spPr bwMode="hidden">
                  <a:xfrm rot="-1921064">
                    <a:off x="3801" y="444"/>
                    <a:ext cx="655" cy="339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1 w 1769"/>
                      <a:gd name="T5" fmla="*/ 0 h 791"/>
                      <a:gd name="T6" fmla="*/ 1 w 1769"/>
                      <a:gd name="T7" fmla="*/ 1 h 791"/>
                      <a:gd name="T8" fmla="*/ 1 w 1769"/>
                      <a:gd name="T9" fmla="*/ 2 h 791"/>
                      <a:gd name="T10" fmla="*/ 1 w 1769"/>
                      <a:gd name="T11" fmla="*/ 2 h 791"/>
                      <a:gd name="T12" fmla="*/ 1 w 1769"/>
                      <a:gd name="T13" fmla="*/ 2 h 791"/>
                      <a:gd name="T14" fmla="*/ 1 w 1769"/>
                      <a:gd name="T15" fmla="*/ 1 h 791"/>
                      <a:gd name="T16" fmla="*/ 1 w 1769"/>
                      <a:gd name="T17" fmla="*/ 1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93241" name="Freeform 80"/>
                <p:cNvSpPr>
                  <a:spLocks/>
                </p:cNvSpPr>
                <p:nvPr/>
              </p:nvSpPr>
              <p:spPr bwMode="hidden">
                <a:xfrm rot="4578755" flipH="1">
                  <a:off x="3968" y="372"/>
                  <a:ext cx="403" cy="57"/>
                </a:xfrm>
                <a:custGeom>
                  <a:avLst/>
                  <a:gdLst>
                    <a:gd name="T0" fmla="*/ 0 w 2736"/>
                    <a:gd name="T1" fmla="*/ 0 h 504"/>
                    <a:gd name="T2" fmla="*/ 0 w 2736"/>
                    <a:gd name="T3" fmla="*/ 0 h 504"/>
                    <a:gd name="T4" fmla="*/ 0 w 2736"/>
                    <a:gd name="T5" fmla="*/ 0 h 504"/>
                    <a:gd name="T6" fmla="*/ 0 w 2736"/>
                    <a:gd name="T7" fmla="*/ 0 h 504"/>
                    <a:gd name="T8" fmla="*/ 0 w 2736"/>
                    <a:gd name="T9" fmla="*/ 0 h 504"/>
                    <a:gd name="T10" fmla="*/ 0 w 2736"/>
                    <a:gd name="T11" fmla="*/ 0 h 504"/>
                    <a:gd name="T12" fmla="*/ 0 w 2736"/>
                    <a:gd name="T13" fmla="*/ 0 h 504"/>
                    <a:gd name="T14" fmla="*/ 0 w 2736"/>
                    <a:gd name="T15" fmla="*/ 0 h 50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2736" h="504">
                      <a:moveTo>
                        <a:pt x="0" y="504"/>
                      </a:moveTo>
                      <a:cubicBezTo>
                        <a:pt x="24" y="488"/>
                        <a:pt x="568" y="248"/>
                        <a:pt x="864" y="168"/>
                      </a:cubicBezTo>
                      <a:cubicBezTo>
                        <a:pt x="1160" y="88"/>
                        <a:pt x="1464" y="48"/>
                        <a:pt x="1776" y="24"/>
                      </a:cubicBezTo>
                      <a:cubicBezTo>
                        <a:pt x="2088" y="0"/>
                        <a:pt x="2579" y="11"/>
                        <a:pt x="2736" y="24"/>
                      </a:cubicBezTo>
                      <a:lnTo>
                        <a:pt x="2720" y="103"/>
                      </a:lnTo>
                      <a:cubicBezTo>
                        <a:pt x="2558" y="116"/>
                        <a:pt x="2108" y="71"/>
                        <a:pt x="1764" y="103"/>
                      </a:cubicBezTo>
                      <a:cubicBezTo>
                        <a:pt x="1209" y="136"/>
                        <a:pt x="998" y="192"/>
                        <a:pt x="654" y="292"/>
                      </a:cubicBezTo>
                      <a:cubicBezTo>
                        <a:pt x="358" y="356"/>
                        <a:pt x="136" y="460"/>
                        <a:pt x="0" y="504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chemeClr val="folHlink"/>
                    </a:gs>
                    <a:gs pos="100000">
                      <a:schemeClr val="accent2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3242" name="Freeform 81"/>
                <p:cNvSpPr>
                  <a:spLocks/>
                </p:cNvSpPr>
                <p:nvPr/>
              </p:nvSpPr>
              <p:spPr bwMode="hidden">
                <a:xfrm rot="4578755" flipH="1">
                  <a:off x="3977" y="77"/>
                  <a:ext cx="216" cy="91"/>
                </a:xfrm>
                <a:custGeom>
                  <a:avLst/>
                  <a:gdLst>
                    <a:gd name="T0" fmla="*/ 0 w 1769"/>
                    <a:gd name="T1" fmla="*/ 0 h 791"/>
                    <a:gd name="T2" fmla="*/ 0 w 1769"/>
                    <a:gd name="T3" fmla="*/ 0 h 791"/>
                    <a:gd name="T4" fmla="*/ 0 w 1769"/>
                    <a:gd name="T5" fmla="*/ 0 h 791"/>
                    <a:gd name="T6" fmla="*/ 0 w 1769"/>
                    <a:gd name="T7" fmla="*/ 0 h 791"/>
                    <a:gd name="T8" fmla="*/ 0 w 1769"/>
                    <a:gd name="T9" fmla="*/ 0 h 791"/>
                    <a:gd name="T10" fmla="*/ 0 w 1769"/>
                    <a:gd name="T11" fmla="*/ 0 h 791"/>
                    <a:gd name="T12" fmla="*/ 0 w 1769"/>
                    <a:gd name="T13" fmla="*/ 0 h 791"/>
                    <a:gd name="T14" fmla="*/ 0 w 1769"/>
                    <a:gd name="T15" fmla="*/ 0 h 791"/>
                    <a:gd name="T16" fmla="*/ 0 w 1769"/>
                    <a:gd name="T17" fmla="*/ 0 h 791"/>
                    <a:gd name="T18" fmla="*/ 0 w 1769"/>
                    <a:gd name="T19" fmla="*/ 0 h 791"/>
                    <a:gd name="T20" fmla="*/ 0 w 1769"/>
                    <a:gd name="T21" fmla="*/ 0 h 791"/>
                    <a:gd name="T22" fmla="*/ 0 w 1769"/>
                    <a:gd name="T23" fmla="*/ 0 h 791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1769" h="791">
                      <a:moveTo>
                        <a:pt x="5" y="8"/>
                      </a:moveTo>
                      <a:cubicBezTo>
                        <a:pt x="85" y="0"/>
                        <a:pt x="293" y="24"/>
                        <a:pt x="485" y="56"/>
                      </a:cubicBezTo>
                      <a:cubicBezTo>
                        <a:pt x="677" y="88"/>
                        <a:pt x="969" y="137"/>
                        <a:pt x="1157" y="200"/>
                      </a:cubicBezTo>
                      <a:cubicBezTo>
                        <a:pt x="1345" y="263"/>
                        <a:pt x="1511" y="364"/>
                        <a:pt x="1611" y="432"/>
                      </a:cubicBezTo>
                      <a:cubicBezTo>
                        <a:pt x="1711" y="500"/>
                        <a:pt x="1743" y="550"/>
                        <a:pt x="1756" y="609"/>
                      </a:cubicBezTo>
                      <a:cubicBezTo>
                        <a:pt x="1769" y="668"/>
                        <a:pt x="1717" y="783"/>
                        <a:pt x="1689" y="787"/>
                      </a:cubicBezTo>
                      <a:cubicBezTo>
                        <a:pt x="1661" y="791"/>
                        <a:pt x="1639" y="687"/>
                        <a:pt x="1589" y="632"/>
                      </a:cubicBezTo>
                      <a:cubicBezTo>
                        <a:pt x="1539" y="577"/>
                        <a:pt x="1469" y="510"/>
                        <a:pt x="1389" y="454"/>
                      </a:cubicBezTo>
                      <a:cubicBezTo>
                        <a:pt x="1309" y="398"/>
                        <a:pt x="1244" y="346"/>
                        <a:pt x="1109" y="296"/>
                      </a:cubicBezTo>
                      <a:cubicBezTo>
                        <a:pt x="974" y="246"/>
                        <a:pt x="766" y="189"/>
                        <a:pt x="581" y="152"/>
                      </a:cubicBezTo>
                      <a:cubicBezTo>
                        <a:pt x="396" y="115"/>
                        <a:pt x="96" y="100"/>
                        <a:pt x="0" y="76"/>
                      </a:cubicBezTo>
                      <a:lnTo>
                        <a:pt x="5" y="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1"/>
                    </a:gs>
                    <a:gs pos="100000">
                      <a:schemeClr val="folHlink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93243" name="Group 82"/>
                <p:cNvGrpSpPr>
                  <a:grpSpLocks/>
                </p:cNvGrpSpPr>
                <p:nvPr/>
              </p:nvGrpSpPr>
              <p:grpSpPr bwMode="auto">
                <a:xfrm>
                  <a:off x="4242" y="5"/>
                  <a:ext cx="251" cy="596"/>
                  <a:chOff x="2800" y="41"/>
                  <a:chExt cx="640" cy="1520"/>
                </a:xfrm>
              </p:grpSpPr>
              <p:sp>
                <p:nvSpPr>
                  <p:cNvPr id="93274" name="Freeform 83"/>
                  <p:cNvSpPr>
                    <a:spLocks/>
                  </p:cNvSpPr>
                  <p:nvPr/>
                </p:nvSpPr>
                <p:spPr bwMode="hidden">
                  <a:xfrm rot="-3857755">
                    <a:off x="2365" y="933"/>
                    <a:ext cx="1055" cy="186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1 w 2736"/>
                      <a:gd name="T3" fmla="*/ 0 h 504"/>
                      <a:gd name="T4" fmla="*/ 2 w 2736"/>
                      <a:gd name="T5" fmla="*/ 0 h 504"/>
                      <a:gd name="T6" fmla="*/ 3 w 2736"/>
                      <a:gd name="T7" fmla="*/ 0 h 504"/>
                      <a:gd name="T8" fmla="*/ 3 w 2736"/>
                      <a:gd name="T9" fmla="*/ 0 h 504"/>
                      <a:gd name="T10" fmla="*/ 2 w 2736"/>
                      <a:gd name="T11" fmla="*/ 0 h 504"/>
                      <a:gd name="T12" fmla="*/ 1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93275" name="Freeform 84"/>
                  <p:cNvSpPr>
                    <a:spLocks/>
                  </p:cNvSpPr>
                  <p:nvPr/>
                </p:nvSpPr>
                <p:spPr bwMode="hidden">
                  <a:xfrm rot="-3857755">
                    <a:off x="3013" y="180"/>
                    <a:ext cx="566" cy="28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1 w 1769"/>
                      <a:gd name="T7" fmla="*/ 0 h 791"/>
                      <a:gd name="T8" fmla="*/ 1 w 1769"/>
                      <a:gd name="T9" fmla="*/ 0 h 791"/>
                      <a:gd name="T10" fmla="*/ 1 w 1769"/>
                      <a:gd name="T11" fmla="*/ 1 h 791"/>
                      <a:gd name="T12" fmla="*/ 1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93244" name="Group 85"/>
                <p:cNvGrpSpPr>
                  <a:grpSpLocks/>
                </p:cNvGrpSpPr>
                <p:nvPr/>
              </p:nvGrpSpPr>
              <p:grpSpPr bwMode="auto">
                <a:xfrm>
                  <a:off x="4295" y="53"/>
                  <a:ext cx="398" cy="574"/>
                  <a:chOff x="2934" y="163"/>
                  <a:chExt cx="1017" cy="1464"/>
                </a:xfrm>
              </p:grpSpPr>
              <p:sp>
                <p:nvSpPr>
                  <p:cNvPr id="93272" name="Freeform 86"/>
                  <p:cNvSpPr>
                    <a:spLocks/>
                  </p:cNvSpPr>
                  <p:nvPr/>
                </p:nvSpPr>
                <p:spPr bwMode="hidden">
                  <a:xfrm rot="-2777260">
                    <a:off x="2493" y="915"/>
                    <a:ext cx="1154" cy="270"/>
                  </a:xfrm>
                  <a:custGeom>
                    <a:avLst/>
                    <a:gdLst>
                      <a:gd name="T0" fmla="*/ 0 w 2736"/>
                      <a:gd name="T1" fmla="*/ 6 h 504"/>
                      <a:gd name="T2" fmla="*/ 2 w 2736"/>
                      <a:gd name="T3" fmla="*/ 2 h 504"/>
                      <a:gd name="T4" fmla="*/ 4 w 2736"/>
                      <a:gd name="T5" fmla="*/ 1 h 504"/>
                      <a:gd name="T6" fmla="*/ 6 w 2736"/>
                      <a:gd name="T7" fmla="*/ 1 h 504"/>
                      <a:gd name="T8" fmla="*/ 6 w 2736"/>
                      <a:gd name="T9" fmla="*/ 2 h 504"/>
                      <a:gd name="T10" fmla="*/ 4 w 2736"/>
                      <a:gd name="T11" fmla="*/ 2 h 504"/>
                      <a:gd name="T12" fmla="*/ 2 w 2736"/>
                      <a:gd name="T13" fmla="*/ 4 h 504"/>
                      <a:gd name="T14" fmla="*/ 0 w 2736"/>
                      <a:gd name="T15" fmla="*/ 6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93273" name="Freeform 87"/>
                  <p:cNvSpPr>
                    <a:spLocks/>
                  </p:cNvSpPr>
                  <p:nvPr/>
                </p:nvSpPr>
                <p:spPr bwMode="hidden">
                  <a:xfrm rot="-2777260">
                    <a:off x="3431" y="262"/>
                    <a:ext cx="619" cy="422"/>
                  </a:xfrm>
                  <a:custGeom>
                    <a:avLst/>
                    <a:gdLst>
                      <a:gd name="T0" fmla="*/ 0 w 1769"/>
                      <a:gd name="T1" fmla="*/ 1 h 791"/>
                      <a:gd name="T2" fmla="*/ 0 w 1769"/>
                      <a:gd name="T3" fmla="*/ 1 h 791"/>
                      <a:gd name="T4" fmla="*/ 1 w 1769"/>
                      <a:gd name="T5" fmla="*/ 3 h 791"/>
                      <a:gd name="T6" fmla="*/ 1 w 1769"/>
                      <a:gd name="T7" fmla="*/ 5 h 791"/>
                      <a:gd name="T8" fmla="*/ 1 w 1769"/>
                      <a:gd name="T9" fmla="*/ 7 h 791"/>
                      <a:gd name="T10" fmla="*/ 1 w 1769"/>
                      <a:gd name="T11" fmla="*/ 10 h 791"/>
                      <a:gd name="T12" fmla="*/ 1 w 1769"/>
                      <a:gd name="T13" fmla="*/ 7 h 791"/>
                      <a:gd name="T14" fmla="*/ 1 w 1769"/>
                      <a:gd name="T15" fmla="*/ 6 h 791"/>
                      <a:gd name="T16" fmla="*/ 1 w 1769"/>
                      <a:gd name="T17" fmla="*/ 4 h 791"/>
                      <a:gd name="T18" fmla="*/ 0 w 1769"/>
                      <a:gd name="T19" fmla="*/ 2 h 791"/>
                      <a:gd name="T20" fmla="*/ 0 w 1769"/>
                      <a:gd name="T21" fmla="*/ 1 h 791"/>
                      <a:gd name="T22" fmla="*/ 0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93245" name="Group 88"/>
                <p:cNvGrpSpPr>
                  <a:grpSpLocks/>
                </p:cNvGrpSpPr>
                <p:nvPr/>
              </p:nvGrpSpPr>
              <p:grpSpPr bwMode="auto">
                <a:xfrm>
                  <a:off x="4215" y="2"/>
                  <a:ext cx="95" cy="567"/>
                  <a:chOff x="2730" y="32"/>
                  <a:chExt cx="243" cy="1448"/>
                </a:xfrm>
              </p:grpSpPr>
              <p:sp>
                <p:nvSpPr>
                  <p:cNvPr id="93270" name="Freeform 89"/>
                  <p:cNvSpPr>
                    <a:spLocks/>
                  </p:cNvSpPr>
                  <p:nvPr/>
                </p:nvSpPr>
                <p:spPr bwMode="hidden">
                  <a:xfrm rot="-4903748">
                    <a:off x="2297" y="959"/>
                    <a:ext cx="954" cy="87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1 w 2736"/>
                      <a:gd name="T3" fmla="*/ 0 h 504"/>
                      <a:gd name="T4" fmla="*/ 1 w 2736"/>
                      <a:gd name="T5" fmla="*/ 0 h 504"/>
                      <a:gd name="T6" fmla="*/ 2 w 2736"/>
                      <a:gd name="T7" fmla="*/ 0 h 504"/>
                      <a:gd name="T8" fmla="*/ 2 w 2736"/>
                      <a:gd name="T9" fmla="*/ 0 h 504"/>
                      <a:gd name="T10" fmla="*/ 1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93271" name="Freeform 90"/>
                  <p:cNvSpPr>
                    <a:spLocks/>
                  </p:cNvSpPr>
                  <p:nvPr/>
                </p:nvSpPr>
                <p:spPr bwMode="hidden">
                  <a:xfrm rot="-4903748">
                    <a:off x="2650" y="222"/>
                    <a:ext cx="511" cy="133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93246" name="Group 91"/>
                <p:cNvGrpSpPr>
                  <a:grpSpLocks/>
                </p:cNvGrpSpPr>
                <p:nvPr/>
              </p:nvGrpSpPr>
              <p:grpSpPr bwMode="auto">
                <a:xfrm>
                  <a:off x="3514" y="683"/>
                  <a:ext cx="425" cy="960"/>
                  <a:chOff x="943" y="1769"/>
                  <a:chExt cx="1085" cy="2450"/>
                </a:xfrm>
              </p:grpSpPr>
              <p:sp>
                <p:nvSpPr>
                  <p:cNvPr id="93268" name="Freeform 92"/>
                  <p:cNvSpPr>
                    <a:spLocks/>
                  </p:cNvSpPr>
                  <p:nvPr/>
                </p:nvSpPr>
                <p:spPr bwMode="hidden">
                  <a:xfrm rot="18335692" flipH="1">
                    <a:off x="1009" y="2474"/>
                    <a:ext cx="1724" cy="313"/>
                  </a:xfrm>
                  <a:custGeom>
                    <a:avLst/>
                    <a:gdLst>
                      <a:gd name="T0" fmla="*/ 0 w 2736"/>
                      <a:gd name="T1" fmla="*/ 18 h 504"/>
                      <a:gd name="T2" fmla="*/ 34 w 2736"/>
                      <a:gd name="T3" fmla="*/ 6 h 504"/>
                      <a:gd name="T4" fmla="*/ 70 w 2736"/>
                      <a:gd name="T5" fmla="*/ 1 h 504"/>
                      <a:gd name="T6" fmla="*/ 108 w 2736"/>
                      <a:gd name="T7" fmla="*/ 1 h 504"/>
                      <a:gd name="T8" fmla="*/ 107 w 2736"/>
                      <a:gd name="T9" fmla="*/ 4 h 504"/>
                      <a:gd name="T10" fmla="*/ 70 w 2736"/>
                      <a:gd name="T11" fmla="*/ 4 h 504"/>
                      <a:gd name="T12" fmla="*/ 26 w 2736"/>
                      <a:gd name="T13" fmla="*/ 11 h 504"/>
                      <a:gd name="T14" fmla="*/ 0 w 2736"/>
                      <a:gd name="T15" fmla="*/ 18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93269" name="Freeform 93"/>
                  <p:cNvSpPr>
                    <a:spLocks/>
                  </p:cNvSpPr>
                  <p:nvPr/>
                </p:nvSpPr>
                <p:spPr bwMode="hidden">
                  <a:xfrm rot="18335692" flipH="1">
                    <a:off x="725" y="3503"/>
                    <a:ext cx="925" cy="489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5 w 1769"/>
                      <a:gd name="T3" fmla="*/ 2 h 791"/>
                      <a:gd name="T4" fmla="*/ 13 w 1769"/>
                      <a:gd name="T5" fmla="*/ 7 h 791"/>
                      <a:gd name="T6" fmla="*/ 17 w 1769"/>
                      <a:gd name="T7" fmla="*/ 15 h 791"/>
                      <a:gd name="T8" fmla="*/ 19 w 1769"/>
                      <a:gd name="T9" fmla="*/ 20 h 791"/>
                      <a:gd name="T10" fmla="*/ 18 w 1769"/>
                      <a:gd name="T11" fmla="*/ 27 h 791"/>
                      <a:gd name="T12" fmla="*/ 17 w 1769"/>
                      <a:gd name="T13" fmla="*/ 22 h 791"/>
                      <a:gd name="T14" fmla="*/ 15 w 1769"/>
                      <a:gd name="T15" fmla="*/ 15 h 791"/>
                      <a:gd name="T16" fmla="*/ 12 w 1769"/>
                      <a:gd name="T17" fmla="*/ 11 h 791"/>
                      <a:gd name="T18" fmla="*/ 6 w 1769"/>
                      <a:gd name="T19" fmla="*/ 6 h 791"/>
                      <a:gd name="T20" fmla="*/ 0 w 1769"/>
                      <a:gd name="T21" fmla="*/ 2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93247" name="Group 94"/>
                <p:cNvGrpSpPr>
                  <a:grpSpLocks/>
                </p:cNvGrpSpPr>
                <p:nvPr/>
              </p:nvGrpSpPr>
              <p:grpSpPr bwMode="auto">
                <a:xfrm>
                  <a:off x="3715" y="748"/>
                  <a:ext cx="300" cy="930"/>
                  <a:chOff x="1455" y="1936"/>
                  <a:chExt cx="766" cy="2373"/>
                </a:xfrm>
              </p:grpSpPr>
              <p:sp>
                <p:nvSpPr>
                  <p:cNvPr id="93266" name="Freeform 95"/>
                  <p:cNvSpPr>
                    <a:spLocks/>
                  </p:cNvSpPr>
                  <p:nvPr/>
                </p:nvSpPr>
                <p:spPr bwMode="hidden">
                  <a:xfrm rot="17542885" flipH="1">
                    <a:off x="1268" y="2577"/>
                    <a:ext cx="1594" cy="313"/>
                  </a:xfrm>
                  <a:custGeom>
                    <a:avLst/>
                    <a:gdLst>
                      <a:gd name="T0" fmla="*/ 0 w 2736"/>
                      <a:gd name="T1" fmla="*/ 18 h 504"/>
                      <a:gd name="T2" fmla="*/ 20 w 2736"/>
                      <a:gd name="T3" fmla="*/ 6 h 504"/>
                      <a:gd name="T4" fmla="*/ 40 w 2736"/>
                      <a:gd name="T5" fmla="*/ 1 h 504"/>
                      <a:gd name="T6" fmla="*/ 62 w 2736"/>
                      <a:gd name="T7" fmla="*/ 1 h 504"/>
                      <a:gd name="T8" fmla="*/ 62 w 2736"/>
                      <a:gd name="T9" fmla="*/ 4 h 504"/>
                      <a:gd name="T10" fmla="*/ 40 w 2736"/>
                      <a:gd name="T11" fmla="*/ 4 h 504"/>
                      <a:gd name="T12" fmla="*/ 15 w 2736"/>
                      <a:gd name="T13" fmla="*/ 11 h 504"/>
                      <a:gd name="T14" fmla="*/ 0 w 2736"/>
                      <a:gd name="T15" fmla="*/ 18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93267" name="Freeform 96"/>
                  <p:cNvSpPr>
                    <a:spLocks/>
                  </p:cNvSpPr>
                  <p:nvPr/>
                </p:nvSpPr>
                <p:spPr bwMode="hidden">
                  <a:xfrm rot="17542885" flipH="1">
                    <a:off x="1277" y="3632"/>
                    <a:ext cx="848" cy="489"/>
                  </a:xfrm>
                  <a:custGeom>
                    <a:avLst/>
                    <a:gdLst>
                      <a:gd name="T0" fmla="*/ 0 w 1769"/>
                      <a:gd name="T1" fmla="*/ 1 h 791"/>
                      <a:gd name="T2" fmla="*/ 3 w 1769"/>
                      <a:gd name="T3" fmla="*/ 2 h 791"/>
                      <a:gd name="T4" fmla="*/ 7 w 1769"/>
                      <a:gd name="T5" fmla="*/ 7 h 791"/>
                      <a:gd name="T6" fmla="*/ 10 w 1769"/>
                      <a:gd name="T7" fmla="*/ 15 h 791"/>
                      <a:gd name="T8" fmla="*/ 11 w 1769"/>
                      <a:gd name="T9" fmla="*/ 20 h 791"/>
                      <a:gd name="T10" fmla="*/ 10 w 1769"/>
                      <a:gd name="T11" fmla="*/ 27 h 791"/>
                      <a:gd name="T12" fmla="*/ 9 w 1769"/>
                      <a:gd name="T13" fmla="*/ 22 h 791"/>
                      <a:gd name="T14" fmla="*/ 8 w 1769"/>
                      <a:gd name="T15" fmla="*/ 15 h 791"/>
                      <a:gd name="T16" fmla="*/ 6 w 1769"/>
                      <a:gd name="T17" fmla="*/ 11 h 791"/>
                      <a:gd name="T18" fmla="*/ 3 w 1769"/>
                      <a:gd name="T19" fmla="*/ 6 h 791"/>
                      <a:gd name="T20" fmla="*/ 0 w 1769"/>
                      <a:gd name="T21" fmla="*/ 2 h 791"/>
                      <a:gd name="T22" fmla="*/ 0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93248" name="Group 97"/>
                <p:cNvGrpSpPr>
                  <a:grpSpLocks/>
                </p:cNvGrpSpPr>
                <p:nvPr/>
              </p:nvGrpSpPr>
              <p:grpSpPr bwMode="auto">
                <a:xfrm rot="88588">
                  <a:off x="3923" y="769"/>
                  <a:ext cx="180" cy="913"/>
                  <a:chOff x="1956" y="1990"/>
                  <a:chExt cx="492" cy="2604"/>
                </a:xfrm>
              </p:grpSpPr>
              <p:sp>
                <p:nvSpPr>
                  <p:cNvPr id="93264" name="Freeform 98"/>
                  <p:cNvSpPr>
                    <a:spLocks/>
                  </p:cNvSpPr>
                  <p:nvPr/>
                </p:nvSpPr>
                <p:spPr bwMode="hidden">
                  <a:xfrm rot="16782062" flipH="1">
                    <a:off x="1431" y="2685"/>
                    <a:ext cx="1712" cy="302"/>
                  </a:xfrm>
                  <a:custGeom>
                    <a:avLst/>
                    <a:gdLst>
                      <a:gd name="T0" fmla="*/ 0 w 2736"/>
                      <a:gd name="T1" fmla="*/ 14 h 504"/>
                      <a:gd name="T2" fmla="*/ 33 w 2736"/>
                      <a:gd name="T3" fmla="*/ 5 h 504"/>
                      <a:gd name="T4" fmla="*/ 66 w 2736"/>
                      <a:gd name="T5" fmla="*/ 1 h 504"/>
                      <a:gd name="T6" fmla="*/ 103 w 2736"/>
                      <a:gd name="T7" fmla="*/ 1 h 504"/>
                      <a:gd name="T8" fmla="*/ 102 w 2736"/>
                      <a:gd name="T9" fmla="*/ 3 h 504"/>
                      <a:gd name="T10" fmla="*/ 66 w 2736"/>
                      <a:gd name="T11" fmla="*/ 3 h 504"/>
                      <a:gd name="T12" fmla="*/ 24 w 2736"/>
                      <a:gd name="T13" fmla="*/ 8 h 504"/>
                      <a:gd name="T14" fmla="*/ 0 w 2736"/>
                      <a:gd name="T15" fmla="*/ 1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93265" name="Freeform 99"/>
                  <p:cNvSpPr>
                    <a:spLocks/>
                  </p:cNvSpPr>
                  <p:nvPr/>
                </p:nvSpPr>
                <p:spPr bwMode="hidden">
                  <a:xfrm rot="16782062" flipH="1">
                    <a:off x="1723" y="3891"/>
                    <a:ext cx="917" cy="471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5 w 1769"/>
                      <a:gd name="T3" fmla="*/ 1 h 791"/>
                      <a:gd name="T4" fmla="*/ 11 w 1769"/>
                      <a:gd name="T5" fmla="*/ 5 h 791"/>
                      <a:gd name="T6" fmla="*/ 16 w 1769"/>
                      <a:gd name="T7" fmla="*/ 11 h 791"/>
                      <a:gd name="T8" fmla="*/ 18 w 1769"/>
                      <a:gd name="T9" fmla="*/ 16 h 791"/>
                      <a:gd name="T10" fmla="*/ 17 w 1769"/>
                      <a:gd name="T11" fmla="*/ 21 h 791"/>
                      <a:gd name="T12" fmla="*/ 16 w 1769"/>
                      <a:gd name="T13" fmla="*/ 17 h 791"/>
                      <a:gd name="T14" fmla="*/ 14 w 1769"/>
                      <a:gd name="T15" fmla="*/ 12 h 791"/>
                      <a:gd name="T16" fmla="*/ 11 w 1769"/>
                      <a:gd name="T17" fmla="*/ 8 h 791"/>
                      <a:gd name="T18" fmla="*/ 6 w 1769"/>
                      <a:gd name="T19" fmla="*/ 4 h 791"/>
                      <a:gd name="T20" fmla="*/ 0 w 1769"/>
                      <a:gd name="T21" fmla="*/ 2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93249" name="Group 100"/>
                <p:cNvGrpSpPr>
                  <a:grpSpLocks/>
                </p:cNvGrpSpPr>
                <p:nvPr/>
              </p:nvGrpSpPr>
              <p:grpSpPr bwMode="auto">
                <a:xfrm>
                  <a:off x="4451" y="662"/>
                  <a:ext cx="442" cy="951"/>
                  <a:chOff x="3334" y="1717"/>
                  <a:chExt cx="1125" cy="2426"/>
                </a:xfrm>
              </p:grpSpPr>
              <p:sp>
                <p:nvSpPr>
                  <p:cNvPr id="93262" name="Freeform 101"/>
                  <p:cNvSpPr>
                    <a:spLocks/>
                  </p:cNvSpPr>
                  <p:nvPr/>
                </p:nvSpPr>
                <p:spPr bwMode="hidden">
                  <a:xfrm rot="3144576">
                    <a:off x="2627" y="2423"/>
                    <a:ext cx="1723" cy="312"/>
                  </a:xfrm>
                  <a:custGeom>
                    <a:avLst/>
                    <a:gdLst>
                      <a:gd name="T0" fmla="*/ 0 w 2736"/>
                      <a:gd name="T1" fmla="*/ 17 h 504"/>
                      <a:gd name="T2" fmla="*/ 34 w 2736"/>
                      <a:gd name="T3" fmla="*/ 6 h 504"/>
                      <a:gd name="T4" fmla="*/ 70 w 2736"/>
                      <a:gd name="T5" fmla="*/ 1 h 504"/>
                      <a:gd name="T6" fmla="*/ 108 w 2736"/>
                      <a:gd name="T7" fmla="*/ 1 h 504"/>
                      <a:gd name="T8" fmla="*/ 107 w 2736"/>
                      <a:gd name="T9" fmla="*/ 4 h 504"/>
                      <a:gd name="T10" fmla="*/ 69 w 2736"/>
                      <a:gd name="T11" fmla="*/ 4 h 504"/>
                      <a:gd name="T12" fmla="*/ 26 w 2736"/>
                      <a:gd name="T13" fmla="*/ 11 h 504"/>
                      <a:gd name="T14" fmla="*/ 0 w 2736"/>
                      <a:gd name="T15" fmla="*/ 1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93263" name="Freeform 102"/>
                  <p:cNvSpPr>
                    <a:spLocks/>
                  </p:cNvSpPr>
                  <p:nvPr/>
                </p:nvSpPr>
                <p:spPr bwMode="hidden">
                  <a:xfrm rot="3144576">
                    <a:off x="3752" y="3435"/>
                    <a:ext cx="925" cy="491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5 w 1769"/>
                      <a:gd name="T3" fmla="*/ 2 h 791"/>
                      <a:gd name="T4" fmla="*/ 13 w 1769"/>
                      <a:gd name="T5" fmla="*/ 7 h 791"/>
                      <a:gd name="T6" fmla="*/ 17 w 1769"/>
                      <a:gd name="T7" fmla="*/ 16 h 791"/>
                      <a:gd name="T8" fmla="*/ 19 w 1769"/>
                      <a:gd name="T9" fmla="*/ 22 h 791"/>
                      <a:gd name="T10" fmla="*/ 18 w 1769"/>
                      <a:gd name="T11" fmla="*/ 28 h 791"/>
                      <a:gd name="T12" fmla="*/ 17 w 1769"/>
                      <a:gd name="T13" fmla="*/ 22 h 791"/>
                      <a:gd name="T14" fmla="*/ 15 w 1769"/>
                      <a:gd name="T15" fmla="*/ 16 h 791"/>
                      <a:gd name="T16" fmla="*/ 12 w 1769"/>
                      <a:gd name="T17" fmla="*/ 11 h 791"/>
                      <a:gd name="T18" fmla="*/ 6 w 1769"/>
                      <a:gd name="T19" fmla="*/ 6 h 791"/>
                      <a:gd name="T20" fmla="*/ 0 w 1769"/>
                      <a:gd name="T21" fmla="*/ 2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93250" name="Group 103"/>
                <p:cNvGrpSpPr>
                  <a:grpSpLocks/>
                </p:cNvGrpSpPr>
                <p:nvPr/>
              </p:nvGrpSpPr>
              <p:grpSpPr bwMode="auto">
                <a:xfrm>
                  <a:off x="4391" y="721"/>
                  <a:ext cx="347" cy="951"/>
                  <a:chOff x="3181" y="1866"/>
                  <a:chExt cx="883" cy="2426"/>
                </a:xfrm>
              </p:grpSpPr>
              <p:sp>
                <p:nvSpPr>
                  <p:cNvPr id="93260" name="Freeform 104"/>
                  <p:cNvSpPr>
                    <a:spLocks/>
                  </p:cNvSpPr>
                  <p:nvPr/>
                </p:nvSpPr>
                <p:spPr bwMode="hidden">
                  <a:xfrm rot="3745735">
                    <a:off x="2506" y="2533"/>
                    <a:ext cx="1649" cy="299"/>
                  </a:xfrm>
                  <a:custGeom>
                    <a:avLst/>
                    <a:gdLst>
                      <a:gd name="T0" fmla="*/ 0 w 2736"/>
                      <a:gd name="T1" fmla="*/ 13 h 504"/>
                      <a:gd name="T2" fmla="*/ 25 w 2736"/>
                      <a:gd name="T3" fmla="*/ 4 h 504"/>
                      <a:gd name="T4" fmla="*/ 51 w 2736"/>
                      <a:gd name="T5" fmla="*/ 1 h 504"/>
                      <a:gd name="T6" fmla="*/ 79 w 2736"/>
                      <a:gd name="T7" fmla="*/ 1 h 504"/>
                      <a:gd name="T8" fmla="*/ 78 w 2736"/>
                      <a:gd name="T9" fmla="*/ 2 h 504"/>
                      <a:gd name="T10" fmla="*/ 51 w 2736"/>
                      <a:gd name="T11" fmla="*/ 2 h 504"/>
                      <a:gd name="T12" fmla="*/ 19 w 2736"/>
                      <a:gd name="T13" fmla="*/ 7 h 504"/>
                      <a:gd name="T14" fmla="*/ 0 w 2736"/>
                      <a:gd name="T15" fmla="*/ 13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93261" name="Freeform 105"/>
                  <p:cNvSpPr>
                    <a:spLocks/>
                  </p:cNvSpPr>
                  <p:nvPr/>
                </p:nvSpPr>
                <p:spPr bwMode="hidden">
                  <a:xfrm rot="3745735">
                    <a:off x="3387" y="3606"/>
                    <a:ext cx="885" cy="469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4 w 1769"/>
                      <a:gd name="T3" fmla="*/ 1 h 791"/>
                      <a:gd name="T4" fmla="*/ 10 w 1769"/>
                      <a:gd name="T5" fmla="*/ 5 h 791"/>
                      <a:gd name="T6" fmla="*/ 13 w 1769"/>
                      <a:gd name="T7" fmla="*/ 11 h 791"/>
                      <a:gd name="T8" fmla="*/ 14 w 1769"/>
                      <a:gd name="T9" fmla="*/ 15 h 791"/>
                      <a:gd name="T10" fmla="*/ 14 w 1769"/>
                      <a:gd name="T11" fmla="*/ 20 h 791"/>
                      <a:gd name="T12" fmla="*/ 13 w 1769"/>
                      <a:gd name="T13" fmla="*/ 16 h 791"/>
                      <a:gd name="T14" fmla="*/ 11 w 1769"/>
                      <a:gd name="T15" fmla="*/ 12 h 791"/>
                      <a:gd name="T16" fmla="*/ 9 w 1769"/>
                      <a:gd name="T17" fmla="*/ 8 h 791"/>
                      <a:gd name="T18" fmla="*/ 5 w 1769"/>
                      <a:gd name="T19" fmla="*/ 4 h 791"/>
                      <a:gd name="T20" fmla="*/ 0 w 1769"/>
                      <a:gd name="T21" fmla="*/ 2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93251" name="Group 106"/>
                <p:cNvGrpSpPr>
                  <a:grpSpLocks/>
                </p:cNvGrpSpPr>
                <p:nvPr/>
              </p:nvGrpSpPr>
              <p:grpSpPr bwMode="auto">
                <a:xfrm>
                  <a:off x="4323" y="767"/>
                  <a:ext cx="243" cy="935"/>
                  <a:chOff x="3006" y="1983"/>
                  <a:chExt cx="619" cy="2386"/>
                </a:xfrm>
              </p:grpSpPr>
              <p:sp>
                <p:nvSpPr>
                  <p:cNvPr id="93258" name="Freeform 107"/>
                  <p:cNvSpPr>
                    <a:spLocks/>
                  </p:cNvSpPr>
                  <p:nvPr/>
                </p:nvSpPr>
                <p:spPr bwMode="hidden">
                  <a:xfrm rot="4286818">
                    <a:off x="2328" y="2653"/>
                    <a:ext cx="1600" cy="244"/>
                  </a:xfrm>
                  <a:custGeom>
                    <a:avLst/>
                    <a:gdLst>
                      <a:gd name="T0" fmla="*/ 0 w 2736"/>
                      <a:gd name="T1" fmla="*/ 3 h 504"/>
                      <a:gd name="T2" fmla="*/ 20 w 2736"/>
                      <a:gd name="T3" fmla="*/ 1 h 504"/>
                      <a:gd name="T4" fmla="*/ 42 w 2736"/>
                      <a:gd name="T5" fmla="*/ 0 h 504"/>
                      <a:gd name="T6" fmla="*/ 64 w 2736"/>
                      <a:gd name="T7" fmla="*/ 0 h 504"/>
                      <a:gd name="T8" fmla="*/ 64 w 2736"/>
                      <a:gd name="T9" fmla="*/ 0 h 504"/>
                      <a:gd name="T10" fmla="*/ 41 w 2736"/>
                      <a:gd name="T11" fmla="*/ 0 h 504"/>
                      <a:gd name="T12" fmla="*/ 15 w 2736"/>
                      <a:gd name="T13" fmla="*/ 2 h 504"/>
                      <a:gd name="T14" fmla="*/ 0 w 2736"/>
                      <a:gd name="T15" fmla="*/ 3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93259" name="Freeform 108"/>
                  <p:cNvSpPr>
                    <a:spLocks/>
                  </p:cNvSpPr>
                  <p:nvPr/>
                </p:nvSpPr>
                <p:spPr bwMode="hidden">
                  <a:xfrm rot="4286818">
                    <a:off x="3001" y="3738"/>
                    <a:ext cx="860" cy="386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3 w 1769"/>
                      <a:gd name="T3" fmla="*/ 0 h 791"/>
                      <a:gd name="T4" fmla="*/ 8 w 1769"/>
                      <a:gd name="T5" fmla="*/ 1 h 791"/>
                      <a:gd name="T6" fmla="*/ 10 w 1769"/>
                      <a:gd name="T7" fmla="*/ 3 h 791"/>
                      <a:gd name="T8" fmla="*/ 11 w 1769"/>
                      <a:gd name="T9" fmla="*/ 4 h 791"/>
                      <a:gd name="T10" fmla="*/ 11 w 1769"/>
                      <a:gd name="T11" fmla="*/ 5 h 791"/>
                      <a:gd name="T12" fmla="*/ 10 w 1769"/>
                      <a:gd name="T13" fmla="*/ 4 h 791"/>
                      <a:gd name="T14" fmla="*/ 9 w 1769"/>
                      <a:gd name="T15" fmla="*/ 3 h 791"/>
                      <a:gd name="T16" fmla="*/ 7 w 1769"/>
                      <a:gd name="T17" fmla="*/ 2 h 791"/>
                      <a:gd name="T18" fmla="*/ 4 w 1769"/>
                      <a:gd name="T19" fmla="*/ 1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93252" name="Group 109"/>
                <p:cNvGrpSpPr>
                  <a:grpSpLocks/>
                </p:cNvGrpSpPr>
                <p:nvPr/>
              </p:nvGrpSpPr>
              <p:grpSpPr bwMode="auto">
                <a:xfrm>
                  <a:off x="4249" y="813"/>
                  <a:ext cx="159" cy="870"/>
                  <a:chOff x="2819" y="2101"/>
                  <a:chExt cx="405" cy="2219"/>
                </a:xfrm>
              </p:grpSpPr>
              <p:sp>
                <p:nvSpPr>
                  <p:cNvPr id="93256" name="Freeform 110"/>
                  <p:cNvSpPr>
                    <a:spLocks/>
                  </p:cNvSpPr>
                  <p:nvPr/>
                </p:nvSpPr>
                <p:spPr bwMode="hidden">
                  <a:xfrm rot="4898956">
                    <a:off x="2211" y="2708"/>
                    <a:ext cx="1463" cy="247"/>
                  </a:xfrm>
                  <a:custGeom>
                    <a:avLst/>
                    <a:gdLst>
                      <a:gd name="T0" fmla="*/ 0 w 2736"/>
                      <a:gd name="T1" fmla="*/ 3 h 504"/>
                      <a:gd name="T2" fmla="*/ 11 w 2736"/>
                      <a:gd name="T3" fmla="*/ 1 h 504"/>
                      <a:gd name="T4" fmla="*/ 22 w 2736"/>
                      <a:gd name="T5" fmla="*/ 0 h 504"/>
                      <a:gd name="T6" fmla="*/ 34 w 2736"/>
                      <a:gd name="T7" fmla="*/ 0 h 504"/>
                      <a:gd name="T8" fmla="*/ 34 w 2736"/>
                      <a:gd name="T9" fmla="*/ 0 h 504"/>
                      <a:gd name="T10" fmla="*/ 22 w 2736"/>
                      <a:gd name="T11" fmla="*/ 0 h 504"/>
                      <a:gd name="T12" fmla="*/ 8 w 2736"/>
                      <a:gd name="T13" fmla="*/ 2 h 504"/>
                      <a:gd name="T14" fmla="*/ 0 w 2736"/>
                      <a:gd name="T15" fmla="*/ 3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93257" name="Freeform 111"/>
                  <p:cNvSpPr>
                    <a:spLocks/>
                  </p:cNvSpPr>
                  <p:nvPr/>
                </p:nvSpPr>
                <p:spPr bwMode="hidden">
                  <a:xfrm rot="4898956">
                    <a:off x="2637" y="3724"/>
                    <a:ext cx="789" cy="386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2 w 1769"/>
                      <a:gd name="T3" fmla="*/ 0 h 791"/>
                      <a:gd name="T4" fmla="*/ 4 w 1769"/>
                      <a:gd name="T5" fmla="*/ 1 h 791"/>
                      <a:gd name="T6" fmla="*/ 6 w 1769"/>
                      <a:gd name="T7" fmla="*/ 3 h 791"/>
                      <a:gd name="T8" fmla="*/ 6 w 1769"/>
                      <a:gd name="T9" fmla="*/ 4 h 791"/>
                      <a:gd name="T10" fmla="*/ 6 w 1769"/>
                      <a:gd name="T11" fmla="*/ 5 h 791"/>
                      <a:gd name="T12" fmla="*/ 5 w 1769"/>
                      <a:gd name="T13" fmla="*/ 4 h 791"/>
                      <a:gd name="T14" fmla="*/ 5 w 1769"/>
                      <a:gd name="T15" fmla="*/ 3 h 791"/>
                      <a:gd name="T16" fmla="*/ 4 w 1769"/>
                      <a:gd name="T17" fmla="*/ 2 h 791"/>
                      <a:gd name="T18" fmla="*/ 2 w 1769"/>
                      <a:gd name="T19" fmla="*/ 1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93253" name="Group 112"/>
                <p:cNvGrpSpPr>
                  <a:grpSpLocks/>
                </p:cNvGrpSpPr>
                <p:nvPr/>
              </p:nvGrpSpPr>
              <p:grpSpPr bwMode="auto">
                <a:xfrm>
                  <a:off x="4045" y="826"/>
                  <a:ext cx="167" cy="857"/>
                  <a:chOff x="2287" y="2135"/>
                  <a:chExt cx="426" cy="2185"/>
                </a:xfrm>
              </p:grpSpPr>
              <p:sp>
                <p:nvSpPr>
                  <p:cNvPr id="93254" name="Freeform 113"/>
                  <p:cNvSpPr>
                    <a:spLocks/>
                  </p:cNvSpPr>
                  <p:nvPr/>
                </p:nvSpPr>
                <p:spPr bwMode="hidden">
                  <a:xfrm rot="5755659">
                    <a:off x="1903" y="2758"/>
                    <a:ext cx="1432" cy="186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9 w 2736"/>
                      <a:gd name="T3" fmla="*/ 0 h 504"/>
                      <a:gd name="T4" fmla="*/ 19 w 2736"/>
                      <a:gd name="T5" fmla="*/ 0 h 504"/>
                      <a:gd name="T6" fmla="*/ 29 w 2736"/>
                      <a:gd name="T7" fmla="*/ 0 h 504"/>
                      <a:gd name="T8" fmla="*/ 29 w 2736"/>
                      <a:gd name="T9" fmla="*/ 0 h 504"/>
                      <a:gd name="T10" fmla="*/ 19 w 2736"/>
                      <a:gd name="T11" fmla="*/ 0 h 504"/>
                      <a:gd name="T12" fmla="*/ 7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93255" name="Freeform 114"/>
                  <p:cNvSpPr>
                    <a:spLocks/>
                  </p:cNvSpPr>
                  <p:nvPr/>
                </p:nvSpPr>
                <p:spPr bwMode="hidden">
                  <a:xfrm rot="5755659">
                    <a:off x="2051" y="3781"/>
                    <a:ext cx="767" cy="294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1 w 1769"/>
                      <a:gd name="T3" fmla="*/ 0 h 791"/>
                      <a:gd name="T4" fmla="*/ 3 w 1769"/>
                      <a:gd name="T5" fmla="*/ 0 h 791"/>
                      <a:gd name="T6" fmla="*/ 5 w 1769"/>
                      <a:gd name="T7" fmla="*/ 0 h 791"/>
                      <a:gd name="T8" fmla="*/ 5 w 1769"/>
                      <a:gd name="T9" fmla="*/ 0 h 791"/>
                      <a:gd name="T10" fmla="*/ 5 w 1769"/>
                      <a:gd name="T11" fmla="*/ 1 h 791"/>
                      <a:gd name="T12" fmla="*/ 4 w 1769"/>
                      <a:gd name="T13" fmla="*/ 0 h 791"/>
                      <a:gd name="T14" fmla="*/ 4 w 1769"/>
                      <a:gd name="T15" fmla="*/ 0 h 791"/>
                      <a:gd name="T16" fmla="*/ 3 w 1769"/>
                      <a:gd name="T17" fmla="*/ 0 h 791"/>
                      <a:gd name="T18" fmla="*/ 2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93198" name="Freeform 115"/>
              <p:cNvSpPr>
                <a:spLocks/>
              </p:cNvSpPr>
              <p:nvPr/>
            </p:nvSpPr>
            <p:spPr bwMode="hidden">
              <a:xfrm flipH="1">
                <a:off x="3873" y="934"/>
                <a:ext cx="190" cy="580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199" name="Arc 116"/>
              <p:cNvSpPr>
                <a:spLocks/>
              </p:cNvSpPr>
              <p:nvPr/>
            </p:nvSpPr>
            <p:spPr bwMode="hidden">
              <a:xfrm flipH="1">
                <a:off x="3527" y="725"/>
                <a:ext cx="832" cy="901"/>
              </a:xfrm>
              <a:custGeom>
                <a:avLst/>
                <a:gdLst>
                  <a:gd name="T0" fmla="*/ 0 w 21600"/>
                  <a:gd name="T1" fmla="*/ 0 h 21602"/>
                  <a:gd name="T2" fmla="*/ 0 w 21600"/>
                  <a:gd name="T3" fmla="*/ 0 h 21602"/>
                  <a:gd name="T4" fmla="*/ 0 w 21600"/>
                  <a:gd name="T5" fmla="*/ 0 h 21602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1602" fill="none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</a:path>
                  <a:path w="21600" h="21602" stroke="0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  <a:lnTo>
                      <a:pt x="0" y="20897"/>
                    </a:lnTo>
                    <a:lnTo>
                      <a:pt x="5466" y="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200" name="Arc 117"/>
              <p:cNvSpPr>
                <a:spLocks/>
              </p:cNvSpPr>
              <p:nvPr/>
            </p:nvSpPr>
            <p:spPr bwMode="hidden">
              <a:xfrm flipV="1">
                <a:off x="4278" y="179"/>
                <a:ext cx="1007" cy="802"/>
              </a:xfrm>
              <a:custGeom>
                <a:avLst/>
                <a:gdLst>
                  <a:gd name="T0" fmla="*/ 0 w 36729"/>
                  <a:gd name="T1" fmla="*/ 0 h 21600"/>
                  <a:gd name="T2" fmla="*/ 0 w 36729"/>
                  <a:gd name="T3" fmla="*/ 0 h 21600"/>
                  <a:gd name="T4" fmla="*/ 0 w 36729"/>
                  <a:gd name="T5" fmla="*/ 0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6729" h="21600" fill="none" extrusionOk="0">
                    <a:moveTo>
                      <a:pt x="36729" y="10451"/>
                    </a:moveTo>
                    <a:cubicBezTo>
                      <a:pt x="32926" y="17330"/>
                      <a:pt x="25686" y="21599"/>
                      <a:pt x="17826" y="21599"/>
                    </a:cubicBezTo>
                    <a:cubicBezTo>
                      <a:pt x="10696" y="21599"/>
                      <a:pt x="4025" y="18081"/>
                      <a:pt x="-1" y="12197"/>
                    </a:cubicBezTo>
                  </a:path>
                  <a:path w="36729" h="21600" stroke="0" extrusionOk="0">
                    <a:moveTo>
                      <a:pt x="36729" y="10451"/>
                    </a:moveTo>
                    <a:cubicBezTo>
                      <a:pt x="32926" y="17330"/>
                      <a:pt x="25686" y="21599"/>
                      <a:pt x="17826" y="21599"/>
                    </a:cubicBezTo>
                    <a:cubicBezTo>
                      <a:pt x="10696" y="21599"/>
                      <a:pt x="4025" y="18081"/>
                      <a:pt x="-1" y="12197"/>
                    </a:cubicBezTo>
                    <a:lnTo>
                      <a:pt x="17826" y="0"/>
                    </a:lnTo>
                    <a:lnTo>
                      <a:pt x="36729" y="10451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201" name="Arc 118"/>
              <p:cNvSpPr>
                <a:spLocks/>
              </p:cNvSpPr>
              <p:nvPr/>
            </p:nvSpPr>
            <p:spPr bwMode="hidden">
              <a:xfrm flipH="1">
                <a:off x="3612" y="580"/>
                <a:ext cx="485" cy="933"/>
              </a:xfrm>
              <a:custGeom>
                <a:avLst/>
                <a:gdLst>
                  <a:gd name="T0" fmla="*/ 0 w 28940"/>
                  <a:gd name="T1" fmla="*/ 0 h 22305"/>
                  <a:gd name="T2" fmla="*/ 0 w 28940"/>
                  <a:gd name="T3" fmla="*/ 0 h 22305"/>
                  <a:gd name="T4" fmla="*/ 0 w 28940"/>
                  <a:gd name="T5" fmla="*/ 0 h 2230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8940" h="22305" fill="none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-1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</a:path>
                  <a:path w="28940" h="22305" stroke="0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-1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  <a:lnTo>
                      <a:pt x="7340" y="21600"/>
                    </a:lnTo>
                    <a:lnTo>
                      <a:pt x="0" y="1285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202" name="Arc 119"/>
              <p:cNvSpPr>
                <a:spLocks/>
              </p:cNvSpPr>
              <p:nvPr/>
            </p:nvSpPr>
            <p:spPr bwMode="hidden">
              <a:xfrm flipH="1">
                <a:off x="3267" y="628"/>
                <a:ext cx="791" cy="929"/>
              </a:xfrm>
              <a:custGeom>
                <a:avLst/>
                <a:gdLst>
                  <a:gd name="T0" fmla="*/ 0 w 30473"/>
                  <a:gd name="T1" fmla="*/ 0 h 22305"/>
                  <a:gd name="T2" fmla="*/ 0 w 30473"/>
                  <a:gd name="T3" fmla="*/ 0 h 22305"/>
                  <a:gd name="T4" fmla="*/ 0 w 30473"/>
                  <a:gd name="T5" fmla="*/ 0 h 2230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0473" h="22305" fill="none" extrusionOk="0">
                    <a:moveTo>
                      <a:pt x="-1" y="1906"/>
                    </a:moveTo>
                    <a:cubicBezTo>
                      <a:pt x="2789" y="649"/>
                      <a:pt x="5813" y="-1"/>
                      <a:pt x="8873" y="-1"/>
                    </a:cubicBezTo>
                    <a:cubicBezTo>
                      <a:pt x="20802" y="0"/>
                      <a:pt x="30473" y="9670"/>
                      <a:pt x="30473" y="21600"/>
                    </a:cubicBezTo>
                    <a:cubicBezTo>
                      <a:pt x="30473" y="21835"/>
                      <a:pt x="30469" y="22070"/>
                      <a:pt x="30461" y="22304"/>
                    </a:cubicBezTo>
                  </a:path>
                  <a:path w="30473" h="22305" stroke="0" extrusionOk="0">
                    <a:moveTo>
                      <a:pt x="-1" y="1906"/>
                    </a:moveTo>
                    <a:cubicBezTo>
                      <a:pt x="2789" y="649"/>
                      <a:pt x="5813" y="-1"/>
                      <a:pt x="8873" y="-1"/>
                    </a:cubicBezTo>
                    <a:cubicBezTo>
                      <a:pt x="20802" y="0"/>
                      <a:pt x="30473" y="9670"/>
                      <a:pt x="30473" y="21600"/>
                    </a:cubicBezTo>
                    <a:cubicBezTo>
                      <a:pt x="30473" y="21835"/>
                      <a:pt x="30469" y="22070"/>
                      <a:pt x="30461" y="22304"/>
                    </a:cubicBezTo>
                    <a:lnTo>
                      <a:pt x="8873" y="21600"/>
                    </a:lnTo>
                    <a:lnTo>
                      <a:pt x="-1" y="1906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203" name="Arc 120"/>
              <p:cNvSpPr>
                <a:spLocks/>
              </p:cNvSpPr>
              <p:nvPr/>
            </p:nvSpPr>
            <p:spPr bwMode="hidden">
              <a:xfrm flipH="1">
                <a:off x="3197" y="458"/>
                <a:ext cx="932" cy="933"/>
              </a:xfrm>
              <a:custGeom>
                <a:avLst/>
                <a:gdLst>
                  <a:gd name="T0" fmla="*/ 0 w 34455"/>
                  <a:gd name="T1" fmla="*/ 0 h 22305"/>
                  <a:gd name="T2" fmla="*/ 0 w 34455"/>
                  <a:gd name="T3" fmla="*/ 0 h 22305"/>
                  <a:gd name="T4" fmla="*/ 0 w 34455"/>
                  <a:gd name="T5" fmla="*/ 0 h 2230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4455" h="22305" fill="none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-1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</a:path>
                  <a:path w="34455" h="22305" stroke="0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-1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  <a:lnTo>
                      <a:pt x="12855" y="21600"/>
                    </a:lnTo>
                    <a:lnTo>
                      <a:pt x="0" y="4241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204" name="Arc 121"/>
              <p:cNvSpPr>
                <a:spLocks/>
              </p:cNvSpPr>
              <p:nvPr/>
            </p:nvSpPr>
            <p:spPr bwMode="hidden">
              <a:xfrm>
                <a:off x="4229" y="589"/>
                <a:ext cx="149" cy="933"/>
              </a:xfrm>
              <a:custGeom>
                <a:avLst/>
                <a:gdLst>
                  <a:gd name="T0" fmla="*/ 0 w 34812"/>
                  <a:gd name="T1" fmla="*/ 0 h 22305"/>
                  <a:gd name="T2" fmla="*/ 0 w 34812"/>
                  <a:gd name="T3" fmla="*/ 0 h 22305"/>
                  <a:gd name="T4" fmla="*/ 0 w 34812"/>
                  <a:gd name="T5" fmla="*/ 0 h 2230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-1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-1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205" name="Arc 122"/>
              <p:cNvSpPr>
                <a:spLocks/>
              </p:cNvSpPr>
              <p:nvPr/>
            </p:nvSpPr>
            <p:spPr bwMode="hidden">
              <a:xfrm>
                <a:off x="4269" y="585"/>
                <a:ext cx="393" cy="933"/>
              </a:xfrm>
              <a:custGeom>
                <a:avLst/>
                <a:gdLst>
                  <a:gd name="T0" fmla="*/ 0 w 34812"/>
                  <a:gd name="T1" fmla="*/ 0 h 22305"/>
                  <a:gd name="T2" fmla="*/ 0 w 34812"/>
                  <a:gd name="T3" fmla="*/ 0 h 22305"/>
                  <a:gd name="T4" fmla="*/ 0 w 34812"/>
                  <a:gd name="T5" fmla="*/ 0 h 2230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-1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-1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206" name="Arc 123"/>
              <p:cNvSpPr>
                <a:spLocks/>
              </p:cNvSpPr>
              <p:nvPr/>
            </p:nvSpPr>
            <p:spPr bwMode="hidden">
              <a:xfrm>
                <a:off x="4302" y="463"/>
                <a:ext cx="558" cy="933"/>
              </a:xfrm>
              <a:custGeom>
                <a:avLst/>
                <a:gdLst>
                  <a:gd name="T0" fmla="*/ 0 w 34812"/>
                  <a:gd name="T1" fmla="*/ 0 h 22305"/>
                  <a:gd name="T2" fmla="*/ 0 w 34812"/>
                  <a:gd name="T3" fmla="*/ 0 h 22305"/>
                  <a:gd name="T4" fmla="*/ 0 w 34812"/>
                  <a:gd name="T5" fmla="*/ 0 h 2230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-1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-1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207" name="Freeform 124"/>
              <p:cNvSpPr>
                <a:spLocks/>
              </p:cNvSpPr>
              <p:nvPr/>
            </p:nvSpPr>
            <p:spPr bwMode="hidden">
              <a:xfrm>
                <a:off x="4410" y="1033"/>
                <a:ext cx="188" cy="580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208" name="Freeform 125"/>
              <p:cNvSpPr>
                <a:spLocks/>
              </p:cNvSpPr>
              <p:nvPr/>
            </p:nvSpPr>
            <p:spPr bwMode="hidden">
              <a:xfrm rot="19660755" flipV="1">
                <a:off x="4114" y="843"/>
                <a:ext cx="171" cy="326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209" name="Arc 126"/>
              <p:cNvSpPr>
                <a:spLocks/>
              </p:cNvSpPr>
              <p:nvPr/>
            </p:nvSpPr>
            <p:spPr bwMode="hidden">
              <a:xfrm flipH="1">
                <a:off x="3144" y="319"/>
                <a:ext cx="996" cy="933"/>
              </a:xfrm>
              <a:custGeom>
                <a:avLst/>
                <a:gdLst>
                  <a:gd name="T0" fmla="*/ 0 w 36830"/>
                  <a:gd name="T1" fmla="*/ 0 h 22305"/>
                  <a:gd name="T2" fmla="*/ 0 w 36830"/>
                  <a:gd name="T3" fmla="*/ 0 h 22305"/>
                  <a:gd name="T4" fmla="*/ 0 w 36830"/>
                  <a:gd name="T5" fmla="*/ 0 h 2230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6830" h="22305" fill="none" extrusionOk="0">
                    <a:moveTo>
                      <a:pt x="0" y="6283"/>
                    </a:moveTo>
                    <a:cubicBezTo>
                      <a:pt x="4047" y="2258"/>
                      <a:pt x="9522" y="-1"/>
                      <a:pt x="15230" y="-1"/>
                    </a:cubicBezTo>
                    <a:cubicBezTo>
                      <a:pt x="27159" y="0"/>
                      <a:pt x="36830" y="9670"/>
                      <a:pt x="36830" y="21600"/>
                    </a:cubicBezTo>
                    <a:cubicBezTo>
                      <a:pt x="36830" y="21835"/>
                      <a:pt x="36826" y="22070"/>
                      <a:pt x="36818" y="22304"/>
                    </a:cubicBezTo>
                  </a:path>
                  <a:path w="36830" h="22305" stroke="0" extrusionOk="0">
                    <a:moveTo>
                      <a:pt x="0" y="6283"/>
                    </a:moveTo>
                    <a:cubicBezTo>
                      <a:pt x="4047" y="2258"/>
                      <a:pt x="9522" y="-1"/>
                      <a:pt x="15230" y="-1"/>
                    </a:cubicBezTo>
                    <a:cubicBezTo>
                      <a:pt x="27159" y="0"/>
                      <a:pt x="36830" y="9670"/>
                      <a:pt x="36830" y="21600"/>
                    </a:cubicBezTo>
                    <a:cubicBezTo>
                      <a:pt x="36830" y="21835"/>
                      <a:pt x="36826" y="22070"/>
                      <a:pt x="36818" y="22304"/>
                    </a:cubicBezTo>
                    <a:lnTo>
                      <a:pt x="15230" y="21600"/>
                    </a:lnTo>
                    <a:lnTo>
                      <a:pt x="0" y="6283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210" name="Arc 127"/>
              <p:cNvSpPr>
                <a:spLocks/>
              </p:cNvSpPr>
              <p:nvPr/>
            </p:nvSpPr>
            <p:spPr bwMode="hidden">
              <a:xfrm flipH="1">
                <a:off x="3426" y="122"/>
                <a:ext cx="724" cy="901"/>
              </a:xfrm>
              <a:custGeom>
                <a:avLst/>
                <a:gdLst>
                  <a:gd name="T0" fmla="*/ 0 w 31881"/>
                  <a:gd name="T1" fmla="*/ 0 h 21600"/>
                  <a:gd name="T2" fmla="*/ 0 w 31881"/>
                  <a:gd name="T3" fmla="*/ 0 h 21600"/>
                  <a:gd name="T4" fmla="*/ 0 w 31881"/>
                  <a:gd name="T5" fmla="*/ 0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1881" h="21600" fill="none" extrusionOk="0">
                    <a:moveTo>
                      <a:pt x="-1" y="10015"/>
                    </a:moveTo>
                    <a:cubicBezTo>
                      <a:pt x="3963" y="3778"/>
                      <a:pt x="10840" y="-1"/>
                      <a:pt x="18231" y="-1"/>
                    </a:cubicBezTo>
                    <a:cubicBezTo>
                      <a:pt x="23204" y="-1"/>
                      <a:pt x="28026" y="1716"/>
                      <a:pt x="31881" y="4859"/>
                    </a:cubicBezTo>
                  </a:path>
                  <a:path w="31881" h="21600" stroke="0" extrusionOk="0">
                    <a:moveTo>
                      <a:pt x="-1" y="10015"/>
                    </a:moveTo>
                    <a:cubicBezTo>
                      <a:pt x="3963" y="3778"/>
                      <a:pt x="10840" y="-1"/>
                      <a:pt x="18231" y="-1"/>
                    </a:cubicBezTo>
                    <a:cubicBezTo>
                      <a:pt x="23204" y="-1"/>
                      <a:pt x="28026" y="1716"/>
                      <a:pt x="31881" y="4859"/>
                    </a:cubicBezTo>
                    <a:lnTo>
                      <a:pt x="18231" y="21600"/>
                    </a:lnTo>
                    <a:lnTo>
                      <a:pt x="-1" y="10015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211" name="Arc 128"/>
              <p:cNvSpPr>
                <a:spLocks/>
              </p:cNvSpPr>
              <p:nvPr/>
            </p:nvSpPr>
            <p:spPr bwMode="hidden">
              <a:xfrm>
                <a:off x="4199" y="502"/>
                <a:ext cx="297" cy="901"/>
              </a:xfrm>
              <a:custGeom>
                <a:avLst/>
                <a:gdLst>
                  <a:gd name="T0" fmla="*/ 0 w 31146"/>
                  <a:gd name="T1" fmla="*/ 0 h 21600"/>
                  <a:gd name="T2" fmla="*/ 0 w 31146"/>
                  <a:gd name="T3" fmla="*/ 0 h 21600"/>
                  <a:gd name="T4" fmla="*/ 0 w 31146"/>
                  <a:gd name="T5" fmla="*/ 0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1146" h="21600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-1"/>
                    </a:cubicBezTo>
                    <a:cubicBezTo>
                      <a:pt x="20409" y="-1"/>
                      <a:pt x="27134" y="3585"/>
                      <a:pt x="31145" y="9561"/>
                    </a:cubicBezTo>
                  </a:path>
                  <a:path w="31146" h="21600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-1"/>
                    </a:cubicBezTo>
                    <a:cubicBezTo>
                      <a:pt x="20409" y="-1"/>
                      <a:pt x="27134" y="3585"/>
                      <a:pt x="31145" y="9561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212" name="Freeform 129"/>
              <p:cNvSpPr>
                <a:spLocks/>
              </p:cNvSpPr>
              <p:nvPr/>
            </p:nvSpPr>
            <p:spPr bwMode="hidden">
              <a:xfrm flipH="1">
                <a:off x="3307" y="981"/>
                <a:ext cx="426" cy="598"/>
              </a:xfrm>
              <a:custGeom>
                <a:avLst/>
                <a:gdLst>
                  <a:gd name="T0" fmla="*/ 0 w 776"/>
                  <a:gd name="T1" fmla="*/ 0 h 2368"/>
                  <a:gd name="T2" fmla="*/ 4 w 776"/>
                  <a:gd name="T3" fmla="*/ 0 h 2368"/>
                  <a:gd name="T4" fmla="*/ 2 w 776"/>
                  <a:gd name="T5" fmla="*/ 0 h 2368"/>
                  <a:gd name="T6" fmla="*/ 5 w 776"/>
                  <a:gd name="T7" fmla="*/ 0 h 2368"/>
                  <a:gd name="T8" fmla="*/ 3 w 776"/>
                  <a:gd name="T9" fmla="*/ 0 h 2368"/>
                  <a:gd name="T10" fmla="*/ 5 w 776"/>
                  <a:gd name="T11" fmla="*/ 0 h 2368"/>
                  <a:gd name="T12" fmla="*/ 4 w 776"/>
                  <a:gd name="T13" fmla="*/ 0 h 2368"/>
                  <a:gd name="T14" fmla="*/ 7 w 776"/>
                  <a:gd name="T15" fmla="*/ 0 h 2368"/>
                  <a:gd name="T16" fmla="*/ 5 w 776"/>
                  <a:gd name="T17" fmla="*/ 0 h 2368"/>
                  <a:gd name="T18" fmla="*/ 8 w 776"/>
                  <a:gd name="T19" fmla="*/ 0 h 2368"/>
                  <a:gd name="T20" fmla="*/ 7 w 776"/>
                  <a:gd name="T21" fmla="*/ 0 h 2368"/>
                  <a:gd name="T22" fmla="*/ 9 w 776"/>
                  <a:gd name="T23" fmla="*/ 0 h 2368"/>
                  <a:gd name="T24" fmla="*/ 9 w 776"/>
                  <a:gd name="T25" fmla="*/ 0 h 2368"/>
                  <a:gd name="T26" fmla="*/ 10 w 776"/>
                  <a:gd name="T27" fmla="*/ 0 h 2368"/>
                  <a:gd name="T28" fmla="*/ 9 w 776"/>
                  <a:gd name="T29" fmla="*/ 0 h 2368"/>
                  <a:gd name="T30" fmla="*/ 11 w 776"/>
                  <a:gd name="T31" fmla="*/ 0 h 2368"/>
                  <a:gd name="T32" fmla="*/ 10 w 776"/>
                  <a:gd name="T33" fmla="*/ 0 h 2368"/>
                  <a:gd name="T34" fmla="*/ 11 w 776"/>
                  <a:gd name="T35" fmla="*/ 0 h 2368"/>
                  <a:gd name="T36" fmla="*/ 10 w 776"/>
                  <a:gd name="T37" fmla="*/ 0 h 2368"/>
                  <a:gd name="T38" fmla="*/ 12 w 776"/>
                  <a:gd name="T39" fmla="*/ 0 h 2368"/>
                  <a:gd name="T40" fmla="*/ 11 w 776"/>
                  <a:gd name="T41" fmla="*/ 0 h 2368"/>
                  <a:gd name="T42" fmla="*/ 12 w 776"/>
                  <a:gd name="T43" fmla="*/ 0 h 2368"/>
                  <a:gd name="T44" fmla="*/ 11 w 776"/>
                  <a:gd name="T45" fmla="*/ 0 h 2368"/>
                  <a:gd name="T46" fmla="*/ 12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213" name="Freeform 130"/>
              <p:cNvSpPr>
                <a:spLocks/>
              </p:cNvSpPr>
              <p:nvPr/>
            </p:nvSpPr>
            <p:spPr bwMode="hidden">
              <a:xfrm flipH="1">
                <a:off x="3507" y="350"/>
                <a:ext cx="273" cy="597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214" name="Freeform 131"/>
              <p:cNvSpPr>
                <a:spLocks/>
              </p:cNvSpPr>
              <p:nvPr/>
            </p:nvSpPr>
            <p:spPr bwMode="hidden">
              <a:xfrm flipH="1">
                <a:off x="3821" y="172"/>
                <a:ext cx="164" cy="597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215" name="Freeform 132"/>
              <p:cNvSpPr>
                <a:spLocks/>
              </p:cNvSpPr>
              <p:nvPr/>
            </p:nvSpPr>
            <p:spPr bwMode="hidden">
              <a:xfrm>
                <a:off x="4841" y="894"/>
                <a:ext cx="395" cy="628"/>
              </a:xfrm>
              <a:custGeom>
                <a:avLst/>
                <a:gdLst>
                  <a:gd name="T0" fmla="*/ 0 w 776"/>
                  <a:gd name="T1" fmla="*/ 0 h 2368"/>
                  <a:gd name="T2" fmla="*/ 2 w 776"/>
                  <a:gd name="T3" fmla="*/ 0 h 2368"/>
                  <a:gd name="T4" fmla="*/ 1 w 776"/>
                  <a:gd name="T5" fmla="*/ 0 h 2368"/>
                  <a:gd name="T6" fmla="*/ 3 w 776"/>
                  <a:gd name="T7" fmla="*/ 0 h 2368"/>
                  <a:gd name="T8" fmla="*/ 2 w 776"/>
                  <a:gd name="T9" fmla="*/ 0 h 2368"/>
                  <a:gd name="T10" fmla="*/ 4 w 776"/>
                  <a:gd name="T11" fmla="*/ 0 h 2368"/>
                  <a:gd name="T12" fmla="*/ 3 w 776"/>
                  <a:gd name="T13" fmla="*/ 0 h 2368"/>
                  <a:gd name="T14" fmla="*/ 4 w 776"/>
                  <a:gd name="T15" fmla="*/ 0 h 2368"/>
                  <a:gd name="T16" fmla="*/ 4 w 776"/>
                  <a:gd name="T17" fmla="*/ 0 h 2368"/>
                  <a:gd name="T18" fmla="*/ 5 w 776"/>
                  <a:gd name="T19" fmla="*/ 0 h 2368"/>
                  <a:gd name="T20" fmla="*/ 4 w 776"/>
                  <a:gd name="T21" fmla="*/ 0 h 2368"/>
                  <a:gd name="T22" fmla="*/ 5 w 776"/>
                  <a:gd name="T23" fmla="*/ 0 h 2368"/>
                  <a:gd name="T24" fmla="*/ 5 w 776"/>
                  <a:gd name="T25" fmla="*/ 0 h 2368"/>
                  <a:gd name="T26" fmla="*/ 6 w 776"/>
                  <a:gd name="T27" fmla="*/ 0 h 2368"/>
                  <a:gd name="T28" fmla="*/ 6 w 776"/>
                  <a:gd name="T29" fmla="*/ 0 h 2368"/>
                  <a:gd name="T30" fmla="*/ 6 w 776"/>
                  <a:gd name="T31" fmla="*/ 0 h 2368"/>
                  <a:gd name="T32" fmla="*/ 6 w 776"/>
                  <a:gd name="T33" fmla="*/ 0 h 2368"/>
                  <a:gd name="T34" fmla="*/ 6 w 776"/>
                  <a:gd name="T35" fmla="*/ 0 h 2368"/>
                  <a:gd name="T36" fmla="*/ 6 w 776"/>
                  <a:gd name="T37" fmla="*/ 0 h 2368"/>
                  <a:gd name="T38" fmla="*/ 7 w 776"/>
                  <a:gd name="T39" fmla="*/ 0 h 2368"/>
                  <a:gd name="T40" fmla="*/ 6 w 776"/>
                  <a:gd name="T41" fmla="*/ 0 h 2368"/>
                  <a:gd name="T42" fmla="*/ 7 w 776"/>
                  <a:gd name="T43" fmla="*/ 0 h 2368"/>
                  <a:gd name="T44" fmla="*/ 6 w 776"/>
                  <a:gd name="T45" fmla="*/ 0 h 2368"/>
                  <a:gd name="T46" fmla="*/ 7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216" name="Freeform 133"/>
              <p:cNvSpPr>
                <a:spLocks/>
              </p:cNvSpPr>
              <p:nvPr/>
            </p:nvSpPr>
            <p:spPr bwMode="hidden">
              <a:xfrm>
                <a:off x="4636" y="576"/>
                <a:ext cx="594" cy="417"/>
              </a:xfrm>
              <a:custGeom>
                <a:avLst/>
                <a:gdLst>
                  <a:gd name="T0" fmla="*/ 0 w 776"/>
                  <a:gd name="T1" fmla="*/ 0 h 2368"/>
                  <a:gd name="T2" fmla="*/ 38 w 776"/>
                  <a:gd name="T3" fmla="*/ 0 h 2368"/>
                  <a:gd name="T4" fmla="*/ 15 w 776"/>
                  <a:gd name="T5" fmla="*/ 0 h 2368"/>
                  <a:gd name="T6" fmla="*/ 52 w 776"/>
                  <a:gd name="T7" fmla="*/ 0 h 2368"/>
                  <a:gd name="T8" fmla="*/ 30 w 776"/>
                  <a:gd name="T9" fmla="*/ 0 h 2368"/>
                  <a:gd name="T10" fmla="*/ 59 w 776"/>
                  <a:gd name="T11" fmla="*/ 0 h 2368"/>
                  <a:gd name="T12" fmla="*/ 44 w 776"/>
                  <a:gd name="T13" fmla="*/ 0 h 2368"/>
                  <a:gd name="T14" fmla="*/ 73 w 776"/>
                  <a:gd name="T15" fmla="*/ 0 h 2368"/>
                  <a:gd name="T16" fmla="*/ 59 w 776"/>
                  <a:gd name="T17" fmla="*/ 0 h 2368"/>
                  <a:gd name="T18" fmla="*/ 81 w 776"/>
                  <a:gd name="T19" fmla="*/ 0 h 2368"/>
                  <a:gd name="T20" fmla="*/ 73 w 776"/>
                  <a:gd name="T21" fmla="*/ 0 h 2368"/>
                  <a:gd name="T22" fmla="*/ 89 w 776"/>
                  <a:gd name="T23" fmla="*/ 0 h 2368"/>
                  <a:gd name="T24" fmla="*/ 89 w 776"/>
                  <a:gd name="T25" fmla="*/ 0 h 2368"/>
                  <a:gd name="T26" fmla="*/ 103 w 776"/>
                  <a:gd name="T27" fmla="*/ 0 h 2368"/>
                  <a:gd name="T28" fmla="*/ 96 w 776"/>
                  <a:gd name="T29" fmla="*/ 0 h 2368"/>
                  <a:gd name="T30" fmla="*/ 111 w 776"/>
                  <a:gd name="T31" fmla="*/ 0 h 2368"/>
                  <a:gd name="T32" fmla="*/ 103 w 776"/>
                  <a:gd name="T33" fmla="*/ 0 h 2368"/>
                  <a:gd name="T34" fmla="*/ 111 w 776"/>
                  <a:gd name="T35" fmla="*/ 0 h 2368"/>
                  <a:gd name="T36" fmla="*/ 103 w 776"/>
                  <a:gd name="T37" fmla="*/ 0 h 2368"/>
                  <a:gd name="T38" fmla="*/ 118 w 776"/>
                  <a:gd name="T39" fmla="*/ 0 h 2368"/>
                  <a:gd name="T40" fmla="*/ 111 w 776"/>
                  <a:gd name="T41" fmla="*/ 0 h 2368"/>
                  <a:gd name="T42" fmla="*/ 118 w 776"/>
                  <a:gd name="T43" fmla="*/ 0 h 2368"/>
                  <a:gd name="T44" fmla="*/ 111 w 776"/>
                  <a:gd name="T45" fmla="*/ 0 h 2368"/>
                  <a:gd name="T46" fmla="*/ 118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217" name="Freeform 134"/>
              <p:cNvSpPr>
                <a:spLocks/>
              </p:cNvSpPr>
              <p:nvPr/>
            </p:nvSpPr>
            <p:spPr bwMode="hidden">
              <a:xfrm>
                <a:off x="4658" y="132"/>
                <a:ext cx="260" cy="559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218" name="Freeform 135"/>
              <p:cNvSpPr>
                <a:spLocks/>
              </p:cNvSpPr>
              <p:nvPr/>
            </p:nvSpPr>
            <p:spPr bwMode="hidden">
              <a:xfrm rot="-1346631">
                <a:off x="4401" y="599"/>
                <a:ext cx="175" cy="329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219" name="Freeform 136"/>
              <p:cNvSpPr>
                <a:spLocks/>
              </p:cNvSpPr>
              <p:nvPr/>
            </p:nvSpPr>
            <p:spPr bwMode="hidden">
              <a:xfrm rot="1346631" flipH="1">
                <a:off x="3783" y="589"/>
                <a:ext cx="172" cy="330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93187" name="Rectangle 137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1625"/>
            <a:ext cx="7772400" cy="146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93188" name="Rectangle 138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8619" name="Rectangle 13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kumimoji="0" sz="1400">
                <a:solidFill>
                  <a:srgbClr val="FFCC00"/>
                </a:solidFill>
                <a:latin typeface="+mn-lt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8620" name="Rectangle 14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kumimoji="0" sz="1400">
                <a:solidFill>
                  <a:srgbClr val="FFCC00"/>
                </a:solidFill>
                <a:latin typeface="+mn-lt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8621" name="Rectangle 14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400">
                <a:solidFill>
                  <a:srgbClr val="FFCC00"/>
                </a:solidFill>
                <a:latin typeface="Arial Black" charset="0"/>
              </a:defRPr>
            </a:lvl1pPr>
          </a:lstStyle>
          <a:p>
            <a:pPr>
              <a:defRPr/>
            </a:pPr>
            <a:fld id="{82964B48-9DAA-7948-976D-4834B61F62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5131" r:id="rId1"/>
    <p:sldLayoutId id="2147485132" r:id="rId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34" charset="-128"/>
          <a:cs typeface="ＭＳ Ｐゴシック" pitchFamily="34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-112" charset="0"/>
          <a:ea typeface="ＭＳ Ｐゴシック" pitchFamily="34" charset="-128"/>
          <a:cs typeface="ＭＳ Ｐゴシック" pitchFamily="34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-112" charset="0"/>
          <a:ea typeface="ＭＳ Ｐゴシック" pitchFamily="34" charset="-128"/>
          <a:cs typeface="ＭＳ Ｐゴシック" pitchFamily="34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-112" charset="0"/>
          <a:ea typeface="ＭＳ Ｐゴシック" pitchFamily="34" charset="-128"/>
          <a:cs typeface="ＭＳ Ｐゴシック" pitchFamily="34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-112" charset="0"/>
          <a:ea typeface="ＭＳ Ｐゴシック" pitchFamily="34" charset="-128"/>
          <a:cs typeface="ＭＳ Ｐゴシック" pitchFamily="34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-112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-112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-112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-11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sz="3200">
          <a:solidFill>
            <a:schemeClr val="tx1"/>
          </a:solidFill>
          <a:latin typeface="+mn-lt"/>
          <a:ea typeface="ＭＳ Ｐゴシック" pitchFamily="34" charset="-128"/>
          <a:cs typeface="ＭＳ Ｐゴシック" pitchFamily="34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Char char="•"/>
        <a:defRPr sz="2800">
          <a:solidFill>
            <a:schemeClr val="tx1"/>
          </a:solidFill>
          <a:latin typeface="+mn-lt"/>
          <a:ea typeface="ＭＳ Ｐゴシック" pitchFamily="-112" charset="-128"/>
          <a:cs typeface="ＭＳ Ｐゴシック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12" charset="-128"/>
          <a:cs typeface="ＭＳ Ｐゴシック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Times New Roman" charset="0"/>
        <a:buChar char="−"/>
        <a:defRPr sz="2000">
          <a:solidFill>
            <a:schemeClr val="tx1"/>
          </a:solidFill>
          <a:latin typeface="+mn-lt"/>
          <a:ea typeface="ＭＳ Ｐゴシック" pitchFamily="-112" charset="-128"/>
          <a:cs typeface="ＭＳ Ｐゴシック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Times New Roman" charset="0"/>
        <a:buChar char="–"/>
        <a:defRPr sz="2000">
          <a:solidFill>
            <a:schemeClr val="tx1"/>
          </a:solidFill>
          <a:latin typeface="+mn-lt"/>
          <a:ea typeface="ＭＳ Ｐゴシック" pitchFamily="-112" charset="-128"/>
          <a:cs typeface="ＭＳ Ｐゴシック" pitchFamily="3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Times New Roman" pitchFamily="-112" charset="0"/>
        <a:buChar char="–"/>
        <a:defRPr sz="2000">
          <a:solidFill>
            <a:schemeClr val="tx1"/>
          </a:solidFill>
          <a:latin typeface="+mn-lt"/>
          <a:ea typeface="ＭＳ Ｐゴシック" pitchFamily="-112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Times New Roman" pitchFamily="-112" charset="0"/>
        <a:buChar char="–"/>
        <a:defRPr sz="2000">
          <a:solidFill>
            <a:schemeClr val="tx1"/>
          </a:solidFill>
          <a:latin typeface="+mn-lt"/>
          <a:ea typeface="ＭＳ Ｐゴシック" pitchFamily="-112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Times New Roman" pitchFamily="-112" charset="0"/>
        <a:buChar char="–"/>
        <a:defRPr sz="2000">
          <a:solidFill>
            <a:schemeClr val="tx1"/>
          </a:solidFill>
          <a:latin typeface="+mn-lt"/>
          <a:ea typeface="ＭＳ Ｐゴシック" pitchFamily="-112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Times New Roman" pitchFamily="-112" charset="0"/>
        <a:buChar char="–"/>
        <a:defRPr sz="2000">
          <a:solidFill>
            <a:schemeClr val="tx1"/>
          </a:solidFill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6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70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70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70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70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70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70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70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6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0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70.xml"/><Relationship Id="rId4" Type="http://schemas.openxmlformats.org/officeDocument/2006/relationships/image" Target="../media/image7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7.xml"/><Relationship Id="rId2" Type="http://schemas.openxmlformats.org/officeDocument/2006/relationships/audio" Target="file:///C:\Documents%20and%20Settings\Augustin\My%20Documents\SBC\OT%20Survey%20-%20Exile%20Presentation\music\enemy%20attack%20-%20conquer.mp3" TargetMode="External"/><Relationship Id="rId1" Type="http://schemas.microsoft.com/office/2007/relationships/media" Target="file:///C:\Documents%20and%20Settings\Augustin\My%20Documents\SBC\OT%20Survey%20-%20Exile%20Presentation\music\enemy%20attack%20-%20conquer.mp3" TargetMode="Externa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8.xml"/><Relationship Id="rId4" Type="http://schemas.openxmlformats.org/officeDocument/2006/relationships/image" Target="../media/image2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2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0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0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0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0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0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54.xml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50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37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4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5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5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41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4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0.xml"/><Relationship Id="rId1" Type="http://schemas.openxmlformats.org/officeDocument/2006/relationships/themeOverride" Target="../theme/themeOverride3.xml"/><Relationship Id="rId4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40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0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5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4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4.xml"/><Relationship Id="rId2" Type="http://schemas.openxmlformats.org/officeDocument/2006/relationships/slideLayout" Target="../slideLayouts/slideLayout56.xml"/><Relationship Id="rId1" Type="http://schemas.openxmlformats.org/officeDocument/2006/relationships/themeOverride" Target="../theme/themeOverride7.xml"/><Relationship Id="rId4" Type="http://schemas.openxmlformats.org/officeDocument/2006/relationships/image" Target="../media/image44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5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47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49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4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0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4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58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5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40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0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0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0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40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0.xml"/><Relationship Id="rId1" Type="http://schemas.openxmlformats.org/officeDocument/2006/relationships/themeOverride" Target="../theme/themeOverride4.xml"/><Relationship Id="rId4" Type="http://schemas.openxmlformats.org/officeDocument/2006/relationships/image" Target="../media/image10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0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40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70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70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6.xml"/><Relationship Id="rId2" Type="http://schemas.openxmlformats.org/officeDocument/2006/relationships/slideLayout" Target="../slideLayouts/slideLayout70.xml"/><Relationship Id="rId1" Type="http://schemas.openxmlformats.org/officeDocument/2006/relationships/themeOverride" Target="../theme/themeOverride8.xml"/><Relationship Id="rId4" Type="http://schemas.openxmlformats.org/officeDocument/2006/relationships/image" Target="../media/image55.png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40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70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0.xml"/><Relationship Id="rId1" Type="http://schemas.openxmlformats.org/officeDocument/2006/relationships/themeOverride" Target="../theme/themeOverride5.xml"/><Relationship Id="rId4" Type="http://schemas.openxmlformats.org/officeDocument/2006/relationships/image" Target="../media/image11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0.xml"/><Relationship Id="rId2" Type="http://schemas.openxmlformats.org/officeDocument/2006/relationships/slideLayout" Target="../slideLayouts/slideLayout70.xml"/><Relationship Id="rId1" Type="http://schemas.openxmlformats.org/officeDocument/2006/relationships/themeOverride" Target="../theme/themeOverride9.xml"/><Relationship Id="rId4" Type="http://schemas.openxmlformats.org/officeDocument/2006/relationships/image" Target="../media/image56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1.xml"/><Relationship Id="rId2" Type="http://schemas.openxmlformats.org/officeDocument/2006/relationships/slideLayout" Target="../slideLayouts/slideLayout70.xml"/><Relationship Id="rId1" Type="http://schemas.openxmlformats.org/officeDocument/2006/relationships/themeOverride" Target="../theme/themeOverride10.xml"/><Relationship Id="rId4" Type="http://schemas.openxmlformats.org/officeDocument/2006/relationships/image" Target="../media/image57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70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70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70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70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70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70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70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4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0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3.xml"/><Relationship Id="rId2" Type="http://schemas.openxmlformats.org/officeDocument/2006/relationships/slideLayout" Target="../slideLayouts/slideLayout69.xml"/><Relationship Id="rId1" Type="http://schemas.openxmlformats.org/officeDocument/2006/relationships/themeOverride" Target="../theme/themeOverride11.xml"/><Relationship Id="rId4" Type="http://schemas.openxmlformats.org/officeDocument/2006/relationships/image" Target="../media/image65.png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11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70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69.jpeg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94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6490" y="-27384"/>
            <a:ext cx="9190210" cy="6120680"/>
          </a:xfrm>
          <a:prstGeom prst="rect">
            <a:avLst/>
          </a:prstGeom>
        </p:spPr>
      </p:pic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40062" y="4508649"/>
            <a:ext cx="9144000" cy="819472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>
              <a:defRPr/>
            </a:pPr>
            <a:r>
              <a:rPr kumimoji="0" lang="en-US" sz="6600" b="1" i="1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Malachi</a:t>
            </a: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2009" y="404664"/>
            <a:ext cx="4788023" cy="2160240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/>
          <a:p>
            <a:pPr algn="l">
              <a:defRPr/>
            </a:pPr>
            <a:r>
              <a:rPr lang="en-US" sz="72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Be Genuine</a:t>
            </a:r>
            <a:endParaRPr lang="en-US" sz="6600" b="1" dirty="0">
              <a:effectLst>
                <a:glow rad="127000">
                  <a:schemeClr val="tx1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-23813" y="6092825"/>
            <a:ext cx="9228216" cy="765175"/>
          </a:xfrm>
          <a:prstGeom prst="rect">
            <a:avLst/>
          </a:prstGeom>
          <a:solidFill>
            <a:srgbClr val="050A00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Geneva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Verdana" charset="0"/>
                <a:ea typeface="Geneva" charset="0"/>
                <a:cs typeface="Geneva" charset="0"/>
              </a:defRPr>
            </a:lvl2pPr>
            <a:lvl3pPr>
              <a:defRPr sz="2400">
                <a:solidFill>
                  <a:schemeClr val="tx1"/>
                </a:solidFill>
                <a:latin typeface="Verdana" charset="0"/>
                <a:ea typeface="Geneva" charset="0"/>
                <a:cs typeface="Geneva" charset="0"/>
              </a:defRPr>
            </a:lvl3pPr>
            <a:lvl4pPr>
              <a:defRPr sz="2400">
                <a:solidFill>
                  <a:schemeClr val="tx1"/>
                </a:solidFill>
                <a:latin typeface="Verdana" charset="0"/>
                <a:ea typeface="Geneva" charset="0"/>
                <a:cs typeface="Geneva" charset="0"/>
              </a:defRPr>
            </a:lvl4pPr>
            <a:lvl5pPr>
              <a:defRPr sz="2400">
                <a:solidFill>
                  <a:schemeClr val="tx1"/>
                </a:solidFill>
                <a:latin typeface="Verdana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Geneva" charset="0"/>
                <a:cs typeface="Geneva" charset="0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Dr. Rick Griffith • Crossroads International Church Singapore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BibleStudyDownloads.org</a:t>
            </a:r>
          </a:p>
        </p:txBody>
      </p:sp>
    </p:spTree>
    <p:extLst>
      <p:ext uri="{BB962C8B-B14F-4D97-AF65-F5344CB8AC3E}">
        <p14:creationId xmlns:p14="http://schemas.microsoft.com/office/powerpoint/2010/main" val="2644489849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3" name="WordArt 4"/>
          <p:cNvSpPr>
            <a:spLocks noChangeArrowheads="1" noChangeShapeType="1" noTextEdit="1"/>
          </p:cNvSpPr>
          <p:nvPr/>
        </p:nvSpPr>
        <p:spPr bwMode="auto">
          <a:xfrm>
            <a:off x="457200" y="1828800"/>
            <a:ext cx="7162800" cy="24384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000" b="1" kern="1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CQuirinal"/>
                <a:ea typeface="CQuirinal"/>
                <a:cs typeface="CQuirinal"/>
              </a:rPr>
              <a:t>Background </a:t>
            </a:r>
          </a:p>
          <a:p>
            <a:pPr algn="ctr"/>
            <a:r>
              <a:rPr lang="en-US" sz="4000" b="1" kern="1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CQuirinal"/>
                <a:ea typeface="CQuirinal"/>
                <a:cs typeface="CQuirinal"/>
              </a:rPr>
              <a:t>to Malachi</a:t>
            </a:r>
          </a:p>
        </p:txBody>
      </p:sp>
      <p:sp>
        <p:nvSpPr>
          <p:cNvPr id="131074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6477000"/>
            <a:ext cx="1600200" cy="381000"/>
          </a:xfrm>
        </p:spPr>
        <p:txBody>
          <a:bodyPr/>
          <a:lstStyle/>
          <a:p>
            <a:pPr eaLnBrk="1" hangingPunct="1"/>
            <a:r>
              <a:rPr kumimoji="1" lang="en-US" sz="800">
                <a:latin typeface="Times New Roman" charset="0"/>
                <a:ea typeface="ＭＳ Ｐゴシック" charset="0"/>
                <a:cs typeface="ＭＳ Ｐゴシック" charset="0"/>
              </a:rPr>
              <a:t>Background to Malachi</a:t>
            </a:r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  <p:transition/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7189" y="980728"/>
            <a:ext cx="5357099" cy="5589240"/>
          </a:xfrm>
          <a:prstGeom prst="rect">
            <a:avLst/>
          </a:prstGeom>
        </p:spPr>
      </p:pic>
      <p:sp>
        <p:nvSpPr>
          <p:cNvPr id="100355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endParaRPr kumimoji="0" lang="en-US">
              <a:solidFill>
                <a:srgbClr val="000000"/>
              </a:solidFill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88640"/>
            <a:ext cx="9143999" cy="1080120"/>
          </a:xfrm>
          <a:effectLst/>
        </p:spPr>
        <p:txBody>
          <a:bodyPr/>
          <a:lstStyle/>
          <a:p>
            <a:pPr>
              <a:defRPr/>
            </a:pPr>
            <a:r>
              <a:rPr lang="en-US" sz="6000" b="1" i="1" dirty="0">
                <a:solidFill>
                  <a:srgbClr val="3F5B7E"/>
                </a:solidFill>
                <a:effectLst>
                  <a:glow rad="127000">
                    <a:schemeClr val="bg1"/>
                  </a:glow>
                </a:effectLst>
                <a:latin typeface="Phosphate Inline"/>
                <a:ea typeface="ＭＳ Ｐゴシック" charset="0"/>
                <a:cs typeface="Phosphate Inline"/>
              </a:rPr>
              <a:t>How can you be...?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 rot="20941044">
            <a:off x="545258" y="4500519"/>
            <a:ext cx="9143999" cy="1694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>
              <a:defRPr/>
            </a:pPr>
            <a:r>
              <a:rPr lang="en-US" sz="6000" b="1" i="1" dirty="0">
                <a:solidFill>
                  <a:srgbClr val="FF0000"/>
                </a:solidFill>
                <a:effectLst>
                  <a:glow rad="127000">
                    <a:srgbClr val="FFFFFF"/>
                  </a:glow>
                </a:effectLst>
                <a:latin typeface="Phosphate Inline"/>
                <a:ea typeface="ＭＳ Ｐゴシック" charset="0"/>
                <a:cs typeface="Phosphate Inline"/>
              </a:rPr>
              <a:t>two ways to avoid hypocrisy </a:t>
            </a:r>
          </a:p>
        </p:txBody>
      </p:sp>
    </p:spTree>
    <p:extLst>
      <p:ext uri="{BB962C8B-B14F-4D97-AF65-F5344CB8AC3E}">
        <p14:creationId xmlns:p14="http://schemas.microsoft.com/office/powerpoint/2010/main" val="415432571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45269"/>
            <a:ext cx="9144000" cy="5240115"/>
          </a:xfrm>
          <a:prstGeom prst="rect">
            <a:avLst/>
          </a:prstGeom>
        </p:spPr>
      </p:pic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427403"/>
            <a:ext cx="9144000" cy="769349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r>
              <a:rPr lang="en-US" sz="54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Main Idea of Malachi</a:t>
            </a:r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0" y="1556792"/>
            <a:ext cx="3059832" cy="345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defTabSz="457200">
              <a:defRPr/>
            </a:pPr>
            <a:r>
              <a:rPr kumimoji="0" lang="en-US" sz="5400" b="1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Stop making excuses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5904656" y="1556792"/>
            <a:ext cx="3203848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defTabSz="457200">
              <a:defRPr/>
            </a:pPr>
            <a:r>
              <a:rPr kumimoji="0" lang="en-US" sz="5400" b="1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consider your future.</a:t>
            </a: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2915816" y="1916832"/>
            <a:ext cx="3059832" cy="936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defTabSz="457200">
              <a:defRPr/>
            </a:pPr>
            <a:r>
              <a:rPr kumimoji="0" lang="en-US" sz="5400" b="1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and</a:t>
            </a:r>
          </a:p>
        </p:txBody>
      </p:sp>
    </p:spTree>
    <p:extLst>
      <p:ext uri="{BB962C8B-B14F-4D97-AF65-F5344CB8AC3E}">
        <p14:creationId xmlns:p14="http://schemas.microsoft.com/office/powerpoint/2010/main" val="3091727409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3827" y="1196752"/>
            <a:ext cx="5492328" cy="5492328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1201859" y="2852936"/>
            <a:ext cx="4824536" cy="2880320"/>
            <a:chOff x="2051720" y="2852936"/>
            <a:chExt cx="4824536" cy="2880320"/>
          </a:xfrm>
        </p:grpSpPr>
        <p:sp>
          <p:nvSpPr>
            <p:cNvPr id="2" name="Rectangle 1"/>
            <p:cNvSpPr/>
            <p:nvPr/>
          </p:nvSpPr>
          <p:spPr bwMode="auto">
            <a:xfrm>
              <a:off x="2051720" y="2852936"/>
              <a:ext cx="4824536" cy="1656184"/>
            </a:xfrm>
            <a:prstGeom prst="rect">
              <a:avLst/>
            </a:prstGeom>
            <a:solidFill>
              <a:srgbClr val="F33026"/>
            </a:solidFill>
            <a:ln w="9525" cap="flat" cmpd="sng" algn="ctr">
              <a:noFill/>
              <a:prstDash val="solid"/>
              <a:round/>
              <a:headEnd type="none" w="med" len="med"/>
              <a:tailEnd type="stealth" w="lg" len="lg"/>
            </a:ln>
            <a:effectLst/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itchFamily="-112" charset="0"/>
                <a:ea typeface="ＭＳ Ｐゴシック" charset="0"/>
                <a:cs typeface="+mn-cs"/>
              </a:endParaRPr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2843808" y="4293096"/>
              <a:ext cx="3384376" cy="1440160"/>
            </a:xfrm>
            <a:prstGeom prst="rect">
              <a:avLst/>
            </a:prstGeom>
            <a:solidFill>
              <a:srgbClr val="F33026"/>
            </a:solidFill>
            <a:ln w="9525" cap="flat" cmpd="sng" algn="ctr">
              <a:noFill/>
              <a:prstDash val="solid"/>
              <a:round/>
              <a:headEnd type="none" w="med" len="med"/>
              <a:tailEnd type="stealth" w="lg" len="lg"/>
            </a:ln>
            <a:effectLst/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itchFamily="-112" charset="0"/>
                <a:ea typeface="ＭＳ Ｐゴシック" charset="0"/>
                <a:cs typeface="+mn-cs"/>
              </a:endParaRPr>
            </a:p>
          </p:txBody>
        </p:sp>
      </p:grpSp>
      <p:sp>
        <p:nvSpPr>
          <p:cNvPr id="100355" name="Picture 1"/>
          <p:cNvSpPr>
            <a:spLocks noChangeAspect="1"/>
          </p:cNvSpPr>
          <p:nvPr/>
        </p:nvSpPr>
        <p:spPr bwMode="auto">
          <a:xfrm>
            <a:off x="-849861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13914" y="0"/>
            <a:ext cx="9143999" cy="1080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5400" b="1" i="1" u="none" strike="noStrike" kern="1200" cap="none" spc="0" normalizeH="0" baseline="0" noProof="0" dirty="0">
                <a:ln>
                  <a:noFill/>
                </a:ln>
                <a:solidFill>
                  <a:srgbClr val="3F5B7E"/>
                </a:solidFill>
                <a:effectLst>
                  <a:glow rad="127000">
                    <a:srgbClr val="FFFFFF"/>
                  </a:glow>
                </a:effectLst>
                <a:uLnTx/>
                <a:uFillTx/>
                <a:latin typeface="Phosphate Inline"/>
                <a:ea typeface="ＭＳ Ｐゴシック" charset="0"/>
                <a:cs typeface="Phosphate Inline"/>
              </a:rPr>
              <a:t>How can you be genuine?</a:t>
            </a: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165855" y="2610956"/>
            <a:ext cx="5112568" cy="3168352"/>
          </a:xfrm>
          <a:effectLst/>
        </p:spPr>
        <p:txBody>
          <a:bodyPr/>
          <a:lstStyle/>
          <a:p>
            <a:pPr>
              <a:lnSpc>
                <a:spcPct val="80000"/>
              </a:lnSpc>
              <a:defRPr/>
            </a:pPr>
            <a:r>
              <a:rPr lang="en-US" sz="13800" b="1" dirty="0">
                <a:effectLst/>
                <a:ea typeface="ＭＳ Ｐゴシック" charset="0"/>
              </a:rPr>
              <a:t>STOP </a:t>
            </a:r>
            <a:r>
              <a:rPr lang="en-US" sz="5400" b="1" dirty="0">
                <a:effectLst/>
                <a:ea typeface="ＭＳ Ｐゴシック" charset="0"/>
              </a:rPr>
              <a:t>MAKING</a:t>
            </a:r>
            <a:br>
              <a:rPr lang="en-US" sz="5400" b="1" dirty="0">
                <a:effectLst/>
                <a:ea typeface="ＭＳ Ｐゴシック" charset="0"/>
              </a:rPr>
            </a:br>
            <a:r>
              <a:rPr lang="en-US" sz="5400" b="1" dirty="0">
                <a:effectLst/>
                <a:ea typeface="ＭＳ Ｐゴシック" charset="0"/>
              </a:rPr>
              <a:t>EXCUSES</a:t>
            </a: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229176" y="5920006"/>
            <a:ext cx="8791222" cy="909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Malachi 1–3</a:t>
            </a:r>
          </a:p>
        </p:txBody>
      </p:sp>
    </p:spTree>
    <p:extLst>
      <p:ext uri="{BB962C8B-B14F-4D97-AF65-F5344CB8AC3E}">
        <p14:creationId xmlns:p14="http://schemas.microsoft.com/office/powerpoint/2010/main" val="268686145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852"/>
            <a:ext cx="9144000" cy="6020700"/>
          </a:xfrm>
          <a:prstGeom prst="rect">
            <a:avLst/>
          </a:prstGeom>
        </p:spPr>
      </p:pic>
      <p:sp>
        <p:nvSpPr>
          <p:cNvPr id="94210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endParaRPr kumimoji="0" lang="en-US">
              <a:solidFill>
                <a:srgbClr val="000000"/>
              </a:solidFill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49784"/>
            <a:ext cx="9144000" cy="1086599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 anchor="t"/>
          <a:lstStyle/>
          <a:p>
            <a:pPr>
              <a:defRPr/>
            </a:pPr>
            <a:r>
              <a:rPr lang="en-US" sz="4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II. Consider your </a:t>
            </a:r>
            <a:r>
              <a:rPr lang="en-US" sz="6600" b="1" dirty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future</a:t>
            </a:r>
            <a:r>
              <a:rPr lang="en-US" sz="4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.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0" y="5920006"/>
            <a:ext cx="8791222" cy="909772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algn="r">
              <a:defRPr/>
            </a:pPr>
            <a:r>
              <a:rPr kumimoji="0" lang="en-US" sz="4800" b="1" kern="0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Malachi 4</a:t>
            </a:r>
          </a:p>
        </p:txBody>
      </p:sp>
    </p:spTree>
    <p:extLst>
      <p:ext uri="{BB962C8B-B14F-4D97-AF65-F5344CB8AC3E}">
        <p14:creationId xmlns:p14="http://schemas.microsoft.com/office/powerpoint/2010/main" val="337874898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5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endParaRPr kumimoji="0" lang="en-US">
              <a:solidFill>
                <a:srgbClr val="000000"/>
              </a:solidFill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16632"/>
            <a:ext cx="9143999" cy="1080120"/>
          </a:xfrm>
          <a:effectLst/>
        </p:spPr>
        <p:txBody>
          <a:bodyPr/>
          <a:lstStyle/>
          <a:p>
            <a:pPr>
              <a:defRPr/>
            </a:pPr>
            <a:r>
              <a:rPr lang="en-US" b="1" dirty="0">
                <a:solidFill>
                  <a:srgbClr val="FFFFFF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Hypocrisy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49896"/>
          <a:stretch/>
        </p:blipFill>
        <p:spPr>
          <a:xfrm>
            <a:off x="4586848" y="1340768"/>
            <a:ext cx="4425646" cy="4968552"/>
          </a:xfrm>
          <a:prstGeom prst="rect">
            <a:avLst/>
          </a:prstGeom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8433" y="1484784"/>
            <a:ext cx="4553567" cy="468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>
              <a:defRPr/>
            </a:pPr>
            <a:r>
              <a:rPr lang="en-US" sz="4000" b="1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Every veil secretly desires to be lifted, except the veil of hypocrisy.</a:t>
            </a:r>
          </a:p>
          <a:p>
            <a:pPr>
              <a:defRPr/>
            </a:pPr>
            <a:endParaRPr lang="en-US" sz="4000" b="1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defRPr/>
            </a:pPr>
            <a:r>
              <a:rPr lang="en-US" sz="3200" b="1" i="1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—Richard Garnett</a:t>
            </a:r>
          </a:p>
        </p:txBody>
      </p:sp>
    </p:spTree>
    <p:extLst>
      <p:ext uri="{BB962C8B-B14F-4D97-AF65-F5344CB8AC3E}">
        <p14:creationId xmlns:p14="http://schemas.microsoft.com/office/powerpoint/2010/main" val="1157634686"/>
      </p:ext>
    </p:extLst>
  </p:cSld>
  <p:clrMapOvr>
    <a:masterClrMapping/>
  </p:clrMapOvr>
  <p:transition/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86407"/>
            <a:ext cx="9144000" cy="609897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 bwMode="auto">
          <a:xfrm>
            <a:off x="2339752" y="3068960"/>
            <a:ext cx="4392488" cy="230425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stealth" w="lg" len="lg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kumimoji="0" lang="en-US">
              <a:solidFill>
                <a:srgbClr val="000000"/>
              </a:solidFill>
              <a:latin typeface="Comic Sans MS" pitchFamily="-112" charset="0"/>
            </a:endParaRPr>
          </a:p>
        </p:txBody>
      </p:sp>
      <p:sp>
        <p:nvSpPr>
          <p:cNvPr id="100355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endParaRPr kumimoji="0" lang="en-US">
              <a:solidFill>
                <a:srgbClr val="000000"/>
              </a:solidFill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13914" y="0"/>
            <a:ext cx="9143999" cy="83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>
              <a:defRPr/>
            </a:pPr>
            <a:r>
              <a:rPr lang="en-US" sz="5400" b="1" i="1" dirty="0">
                <a:solidFill>
                  <a:srgbClr val="3F5B7E"/>
                </a:solidFill>
                <a:effectLst>
                  <a:glow rad="127000">
                    <a:srgbClr val="FFFFFF"/>
                  </a:glow>
                </a:effectLst>
                <a:latin typeface="Phosphate Inline"/>
                <a:ea typeface="ＭＳ Ｐゴシック" charset="0"/>
                <a:cs typeface="Phosphate Inline"/>
              </a:rPr>
              <a:t>How can you be genuine?</a:t>
            </a: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051720" y="2708920"/>
            <a:ext cx="5112568" cy="3168352"/>
          </a:xfrm>
          <a:effectLst/>
        </p:spPr>
        <p:txBody>
          <a:bodyPr/>
          <a:lstStyle/>
          <a:p>
            <a:pPr>
              <a:lnSpc>
                <a:spcPct val="80000"/>
              </a:lnSpc>
              <a:defRPr/>
            </a:pPr>
            <a:r>
              <a:rPr lang="en-US" sz="7200" b="1" dirty="0">
                <a:solidFill>
                  <a:srgbClr val="FF0000"/>
                </a:solidFill>
                <a:effectLst/>
                <a:latin typeface="Arial Black"/>
                <a:ea typeface="ＭＳ Ｐゴシック" charset="0"/>
                <a:cs typeface="Arial Black"/>
              </a:rPr>
              <a:t>STOP</a:t>
            </a:r>
            <a:r>
              <a:rPr lang="en-US" sz="7200" b="1" dirty="0">
                <a:effectLst/>
                <a:latin typeface="Arial Black"/>
                <a:ea typeface="ＭＳ Ｐゴシック" charset="0"/>
                <a:cs typeface="Arial Black"/>
              </a:rPr>
              <a:t> </a:t>
            </a:r>
            <a:r>
              <a:rPr lang="en-US" sz="6000" b="1" dirty="0">
                <a:solidFill>
                  <a:schemeClr val="tx1"/>
                </a:solidFill>
                <a:effectLst/>
                <a:latin typeface="Arial Black"/>
                <a:ea typeface="ＭＳ Ｐゴシック" charset="0"/>
                <a:cs typeface="Arial Black"/>
              </a:rPr>
              <a:t>MAKING</a:t>
            </a:r>
            <a:br>
              <a:rPr lang="en-US" sz="6000" b="1" dirty="0">
                <a:solidFill>
                  <a:schemeClr val="tx1"/>
                </a:solidFill>
                <a:effectLst/>
                <a:latin typeface="Arial Black"/>
                <a:ea typeface="ＭＳ Ｐゴシック" charset="0"/>
                <a:cs typeface="Arial Black"/>
              </a:rPr>
            </a:br>
            <a:r>
              <a:rPr lang="en-US" sz="6000" b="1" dirty="0">
                <a:solidFill>
                  <a:schemeClr val="tx1"/>
                </a:solidFill>
                <a:effectLst/>
                <a:latin typeface="Arial Black"/>
                <a:ea typeface="ＭＳ Ｐゴシック" charset="0"/>
                <a:cs typeface="Arial Black"/>
              </a:rPr>
              <a:t>EXCUSES</a:t>
            </a:r>
          </a:p>
        </p:txBody>
      </p:sp>
    </p:spTree>
    <p:extLst>
      <p:ext uri="{BB962C8B-B14F-4D97-AF65-F5344CB8AC3E}">
        <p14:creationId xmlns:p14="http://schemas.microsoft.com/office/powerpoint/2010/main" val="3734470407"/>
      </p:ext>
    </p:extLst>
  </p:cSld>
  <p:clrMapOvr>
    <a:masterClrMapping/>
  </p:clrMapOvr>
  <p:transition/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800000"/>
            </a:gs>
            <a:gs pos="100000">
              <a:schemeClr val="tx1"/>
            </a:gs>
          </a:gsLst>
          <a:path path="rect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endParaRPr kumimoji="0" lang="en-US">
              <a:solidFill>
                <a:srgbClr val="000000"/>
              </a:solidFill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1563"/>
            <a:ext cx="9144000" cy="909772"/>
          </a:xfrm>
          <a:solidFill>
            <a:srgbClr val="000000"/>
          </a:solidFill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 anchor="ctr"/>
          <a:lstStyle/>
          <a:p>
            <a:pPr>
              <a:defRPr/>
            </a:pPr>
            <a:r>
              <a:rPr lang="en-US" sz="4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How to Curb Hypocrisy</a:t>
            </a:r>
          </a:p>
        </p:txBody>
      </p:sp>
      <p:sp>
        <p:nvSpPr>
          <p:cNvPr id="7" name="Text Box 24"/>
          <p:cNvSpPr txBox="1">
            <a:spLocks noChangeArrowheads="1"/>
          </p:cNvSpPr>
          <p:nvPr/>
        </p:nvSpPr>
        <p:spPr bwMode="auto">
          <a:xfrm>
            <a:off x="8363170" y="65344"/>
            <a:ext cx="69817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0" lang="en-US" altLang="zh-CN" b="1" dirty="0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96000"/>
                    </a:srgbClr>
                  </a:outerShdw>
                </a:effectLst>
                <a:latin typeface="Arial"/>
                <a:cs typeface="Arial"/>
              </a:rPr>
              <a:t>659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563339"/>
              </p:ext>
            </p:extLst>
          </p:nvPr>
        </p:nvGraphicFramePr>
        <p:xfrm>
          <a:off x="23664" y="908720"/>
          <a:ext cx="9120336" cy="564666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840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283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079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0405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chemeClr val="bg1"/>
                          </a:solidFill>
                          <a:effectLst>
                            <a:glow rad="228600">
                              <a:schemeClr val="tx1"/>
                            </a:glow>
                          </a:effectLst>
                          <a:latin typeface="Arial"/>
                          <a:ea typeface="Times New Roman"/>
                          <a:cs typeface="Arial"/>
                        </a:rPr>
                        <a:t>Command</a:t>
                      </a:r>
                      <a:endParaRPr lang="en-SG" sz="2400" b="1">
                        <a:solidFill>
                          <a:schemeClr val="bg1"/>
                        </a:solidFill>
                        <a:effectLst>
                          <a:glow rad="228600">
                            <a:schemeClr val="tx1"/>
                          </a:glow>
                        </a:effectLst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chemeClr val="bg1"/>
                          </a:solidFill>
                          <a:effectLst>
                            <a:glow rad="228600">
                              <a:schemeClr val="tx1"/>
                            </a:glow>
                          </a:effectLst>
                          <a:latin typeface="Arial"/>
                          <a:ea typeface="Times New Roman"/>
                          <a:cs typeface="Arial"/>
                        </a:rPr>
                        <a:t>Our Excuse</a:t>
                      </a:r>
                      <a:endParaRPr lang="en-SG" sz="2400" b="1">
                        <a:solidFill>
                          <a:schemeClr val="bg1"/>
                        </a:solidFill>
                        <a:effectLst>
                          <a:glow rad="228600">
                            <a:schemeClr val="tx1"/>
                          </a:glow>
                        </a:effectLst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chemeClr val="bg1"/>
                          </a:solidFill>
                          <a:effectLst>
                            <a:glow rad="228600">
                              <a:schemeClr val="tx1"/>
                            </a:glow>
                          </a:effectLst>
                          <a:latin typeface="Arial"/>
                          <a:ea typeface="Times New Roman"/>
                          <a:cs typeface="Arial"/>
                        </a:rPr>
                        <a:t>God</a:t>
                      </a:r>
                      <a:r>
                        <a:rPr lang="mr-IN" sz="2400" b="1">
                          <a:solidFill>
                            <a:schemeClr val="bg1"/>
                          </a:solidFill>
                          <a:effectLst>
                            <a:glow rad="228600">
                              <a:schemeClr val="tx1"/>
                            </a:glow>
                          </a:effectLst>
                          <a:latin typeface="Arial"/>
                          <a:ea typeface="Times New Roman"/>
                          <a:cs typeface="Arial"/>
                        </a:rPr>
                        <a:t>'</a:t>
                      </a:r>
                      <a:r>
                        <a:rPr lang="en-US" sz="2400" b="1">
                          <a:solidFill>
                            <a:schemeClr val="bg1"/>
                          </a:solidFill>
                          <a:effectLst>
                            <a:glow rad="228600">
                              <a:schemeClr val="tx1"/>
                            </a:glow>
                          </a:effectLst>
                          <a:latin typeface="Arial"/>
                          <a:ea typeface="Times New Roman"/>
                          <a:cs typeface="Arial"/>
                        </a:rPr>
                        <a:t>s Answer</a:t>
                      </a:r>
                      <a:endParaRPr lang="en-SG" sz="2400" b="1">
                        <a:solidFill>
                          <a:schemeClr val="bg1"/>
                        </a:solidFill>
                        <a:effectLst>
                          <a:glow rad="228600">
                            <a:schemeClr val="tx1"/>
                          </a:glow>
                        </a:effectLst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465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rgbClr val="FFFF00"/>
                          </a:solidFill>
                          <a:effectLst>
                            <a:glow rad="228600">
                              <a:schemeClr val="tx1"/>
                            </a:glow>
                          </a:effectLst>
                          <a:latin typeface="Arial"/>
                          <a:ea typeface="Times New Roman"/>
                          <a:cs typeface="Arial"/>
                        </a:rPr>
                        <a:t>Appreciate</a:t>
                      </a:r>
                      <a:endParaRPr lang="en-SG" sz="2400" b="1">
                        <a:solidFill>
                          <a:srgbClr val="FFFF00"/>
                        </a:solidFill>
                        <a:effectLst>
                          <a:glow rad="228600">
                            <a:schemeClr val="tx1"/>
                          </a:glow>
                        </a:effectLst>
                        <a:latin typeface="Arial"/>
                        <a:ea typeface="Times New Roman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chemeClr val="bg1"/>
                          </a:solidFill>
                          <a:effectLst>
                            <a:glow rad="228600">
                              <a:schemeClr val="tx1"/>
                            </a:glow>
                          </a:effectLst>
                          <a:latin typeface="Arial"/>
                          <a:ea typeface="Times New Roman"/>
                          <a:cs typeface="Arial"/>
                        </a:rPr>
                        <a:t>1:1-5</a:t>
                      </a:r>
                      <a:endParaRPr lang="en-SG" sz="2400" b="1">
                        <a:solidFill>
                          <a:schemeClr val="bg1"/>
                        </a:solidFill>
                        <a:effectLst>
                          <a:glow rad="228600">
                            <a:schemeClr val="tx1"/>
                          </a:glow>
                        </a:effectLst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mr-IN" sz="2400" b="1">
                          <a:solidFill>
                            <a:schemeClr val="bg1"/>
                          </a:solidFill>
                          <a:effectLst>
                            <a:glow rad="228600">
                              <a:schemeClr val="tx1"/>
                            </a:glow>
                          </a:effectLst>
                          <a:latin typeface="Arial"/>
                          <a:ea typeface="Times New Roman"/>
                          <a:cs typeface="Arial"/>
                        </a:rPr>
                        <a:t>"</a:t>
                      </a:r>
                      <a:r>
                        <a:rPr lang="en-US" sz="2400" b="1">
                          <a:solidFill>
                            <a:schemeClr val="bg1"/>
                          </a:solidFill>
                          <a:effectLst>
                            <a:glow rad="228600">
                              <a:schemeClr val="tx1"/>
                            </a:glow>
                          </a:effectLst>
                          <a:latin typeface="Arial"/>
                          <a:ea typeface="Times New Roman"/>
                          <a:cs typeface="Arial"/>
                        </a:rPr>
                        <a:t>How have you loved us?</a:t>
                      </a:r>
                      <a:r>
                        <a:rPr lang="mr-IN" sz="2400" b="1">
                          <a:solidFill>
                            <a:schemeClr val="bg1"/>
                          </a:solidFill>
                          <a:effectLst>
                            <a:glow rad="228600">
                              <a:schemeClr val="tx1"/>
                            </a:glow>
                          </a:effectLst>
                          <a:latin typeface="Arial"/>
                          <a:ea typeface="Times New Roman"/>
                          <a:cs typeface="Arial"/>
                        </a:rPr>
                        <a:t>"</a:t>
                      </a:r>
                      <a:endParaRPr lang="en-SG" sz="2400" b="1">
                        <a:solidFill>
                          <a:schemeClr val="bg1"/>
                        </a:solidFill>
                        <a:effectLst>
                          <a:glow rad="228600">
                            <a:schemeClr val="tx1"/>
                          </a:glow>
                        </a:effectLst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mr-IN" sz="2400" b="1">
                          <a:solidFill>
                            <a:schemeClr val="bg1"/>
                          </a:solidFill>
                          <a:effectLst>
                            <a:glow rad="228600">
                              <a:schemeClr val="tx1"/>
                            </a:glow>
                          </a:effectLst>
                          <a:latin typeface="Arial"/>
                          <a:ea typeface="Times New Roman"/>
                          <a:cs typeface="Arial"/>
                        </a:rPr>
                        <a:t>"</a:t>
                      </a:r>
                      <a:r>
                        <a:rPr lang="en-US" sz="2400" b="1">
                          <a:solidFill>
                            <a:schemeClr val="bg1"/>
                          </a:solidFill>
                          <a:effectLst>
                            <a:glow rad="228600">
                              <a:schemeClr val="tx1"/>
                            </a:glow>
                          </a:effectLst>
                          <a:latin typeface="Arial"/>
                          <a:ea typeface="Times New Roman"/>
                          <a:cs typeface="Arial"/>
                        </a:rPr>
                        <a:t>I chose you but you despise me.</a:t>
                      </a:r>
                      <a:r>
                        <a:rPr lang="mr-IN" sz="2400" b="1">
                          <a:solidFill>
                            <a:schemeClr val="bg1"/>
                          </a:solidFill>
                          <a:effectLst>
                            <a:glow rad="228600">
                              <a:schemeClr val="tx1"/>
                            </a:glow>
                          </a:effectLst>
                          <a:latin typeface="Arial"/>
                          <a:ea typeface="Times New Roman"/>
                          <a:cs typeface="Arial"/>
                        </a:rPr>
                        <a:t>"</a:t>
                      </a:r>
                      <a:endParaRPr lang="en-SG" sz="2400" b="1">
                        <a:solidFill>
                          <a:schemeClr val="bg1"/>
                        </a:solidFill>
                        <a:effectLst>
                          <a:glow rad="228600">
                            <a:schemeClr val="tx1"/>
                          </a:glow>
                        </a:effectLst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465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rgbClr val="FFFF00"/>
                          </a:solidFill>
                          <a:effectLst>
                            <a:glow rad="228600">
                              <a:schemeClr val="tx1"/>
                            </a:glow>
                          </a:effectLst>
                          <a:latin typeface="Arial"/>
                          <a:ea typeface="Times New Roman"/>
                          <a:cs typeface="Arial"/>
                        </a:rPr>
                        <a:t>Honor</a:t>
                      </a:r>
                      <a:endParaRPr lang="en-SG" sz="2400" b="1">
                        <a:solidFill>
                          <a:srgbClr val="FFFF00"/>
                        </a:solidFill>
                        <a:effectLst>
                          <a:glow rad="228600">
                            <a:schemeClr val="tx1"/>
                          </a:glow>
                        </a:effectLst>
                        <a:latin typeface="Arial"/>
                        <a:ea typeface="Times New Roman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chemeClr val="bg1"/>
                          </a:solidFill>
                          <a:effectLst>
                            <a:glow rad="228600">
                              <a:schemeClr val="tx1"/>
                            </a:glow>
                          </a:effectLst>
                          <a:latin typeface="Arial"/>
                          <a:ea typeface="Times New Roman"/>
                          <a:cs typeface="Arial"/>
                        </a:rPr>
                        <a:t>1:6–2:9</a:t>
                      </a:r>
                      <a:endParaRPr lang="en-SG" sz="2400" b="1">
                        <a:solidFill>
                          <a:schemeClr val="bg1"/>
                        </a:solidFill>
                        <a:effectLst>
                          <a:glow rad="228600">
                            <a:schemeClr val="tx1"/>
                          </a:glow>
                        </a:effectLst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mr-IN" sz="2400" b="1">
                          <a:solidFill>
                            <a:schemeClr val="bg1"/>
                          </a:solidFill>
                          <a:effectLst>
                            <a:glow rad="228600">
                              <a:schemeClr val="tx1"/>
                            </a:glow>
                          </a:effectLst>
                          <a:latin typeface="Arial"/>
                          <a:ea typeface="Times New Roman"/>
                          <a:cs typeface="Arial"/>
                        </a:rPr>
                        <a:t>"</a:t>
                      </a:r>
                      <a:r>
                        <a:rPr lang="en-US" sz="2400" b="1">
                          <a:solidFill>
                            <a:schemeClr val="bg1"/>
                          </a:solidFill>
                          <a:effectLst>
                            <a:glow rad="228600">
                              <a:schemeClr val="tx1"/>
                            </a:glow>
                          </a:effectLst>
                          <a:latin typeface="Arial"/>
                          <a:ea typeface="Times New Roman"/>
                          <a:cs typeface="Arial"/>
                        </a:rPr>
                        <a:t>How have we despised your name?</a:t>
                      </a:r>
                      <a:r>
                        <a:rPr lang="mr-IN" sz="2400" b="1">
                          <a:solidFill>
                            <a:schemeClr val="bg1"/>
                          </a:solidFill>
                          <a:effectLst>
                            <a:glow rad="228600">
                              <a:schemeClr val="tx1"/>
                            </a:glow>
                          </a:effectLst>
                          <a:latin typeface="Arial"/>
                          <a:ea typeface="Times New Roman"/>
                          <a:cs typeface="Arial"/>
                        </a:rPr>
                        <a:t>"</a:t>
                      </a:r>
                      <a:endParaRPr lang="en-SG" sz="2400" b="1">
                        <a:solidFill>
                          <a:schemeClr val="bg1"/>
                        </a:solidFill>
                        <a:effectLst>
                          <a:glow rad="228600">
                            <a:schemeClr val="tx1"/>
                          </a:glow>
                        </a:effectLst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mr-IN" sz="2400" b="1">
                          <a:solidFill>
                            <a:schemeClr val="bg1"/>
                          </a:solidFill>
                          <a:effectLst>
                            <a:glow rad="228600">
                              <a:schemeClr val="tx1"/>
                            </a:glow>
                          </a:effectLst>
                          <a:latin typeface="Arial"/>
                          <a:ea typeface="Times New Roman"/>
                          <a:cs typeface="Arial"/>
                        </a:rPr>
                        <a:t>"</a:t>
                      </a:r>
                      <a:r>
                        <a:rPr lang="en-US" sz="2400" b="1">
                          <a:solidFill>
                            <a:schemeClr val="bg1"/>
                          </a:solidFill>
                          <a:effectLst>
                            <a:glow rad="228600">
                              <a:schemeClr val="tx1"/>
                            </a:glow>
                          </a:effectLst>
                          <a:latin typeface="Arial"/>
                          <a:ea typeface="Times New Roman"/>
                          <a:cs typeface="Arial"/>
                        </a:rPr>
                        <a:t>You offer lousy sacrifices.</a:t>
                      </a:r>
                      <a:r>
                        <a:rPr lang="mr-IN" sz="2400" b="1">
                          <a:solidFill>
                            <a:schemeClr val="bg1"/>
                          </a:solidFill>
                          <a:effectLst>
                            <a:glow rad="228600">
                              <a:schemeClr val="tx1"/>
                            </a:glow>
                          </a:effectLst>
                          <a:latin typeface="Arial"/>
                          <a:ea typeface="Times New Roman"/>
                          <a:cs typeface="Arial"/>
                        </a:rPr>
                        <a:t>"</a:t>
                      </a:r>
                      <a:endParaRPr lang="en-SG" sz="2400" b="1">
                        <a:solidFill>
                          <a:schemeClr val="bg1"/>
                        </a:solidFill>
                        <a:effectLst>
                          <a:glow rad="228600">
                            <a:schemeClr val="tx1"/>
                          </a:glow>
                        </a:effectLst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465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rgbClr val="FFFF00"/>
                          </a:solidFill>
                          <a:effectLst>
                            <a:glow rad="228600">
                              <a:schemeClr val="tx1"/>
                            </a:glow>
                          </a:effectLst>
                          <a:latin typeface="Arial"/>
                          <a:ea typeface="Times New Roman"/>
                          <a:cs typeface="Arial"/>
                        </a:rPr>
                        <a:t>Bond</a:t>
                      </a:r>
                      <a:endParaRPr lang="en-SG" sz="2400" b="1">
                        <a:solidFill>
                          <a:srgbClr val="FFFF00"/>
                        </a:solidFill>
                        <a:effectLst>
                          <a:glow rad="228600">
                            <a:schemeClr val="tx1"/>
                          </a:glow>
                        </a:effectLst>
                        <a:latin typeface="Arial"/>
                        <a:ea typeface="Times New Roman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chemeClr val="bg1"/>
                          </a:solidFill>
                          <a:effectLst>
                            <a:glow rad="228600">
                              <a:schemeClr val="tx1"/>
                            </a:glow>
                          </a:effectLst>
                          <a:latin typeface="Arial"/>
                          <a:ea typeface="Times New Roman"/>
                          <a:cs typeface="Arial"/>
                        </a:rPr>
                        <a:t>2:10-16</a:t>
                      </a:r>
                      <a:endParaRPr lang="en-SG" sz="2400" b="1">
                        <a:solidFill>
                          <a:schemeClr val="bg1"/>
                        </a:solidFill>
                        <a:effectLst>
                          <a:glow rad="228600">
                            <a:schemeClr val="tx1"/>
                          </a:glow>
                        </a:effectLst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mr-IN" sz="2400" b="1">
                          <a:solidFill>
                            <a:schemeClr val="bg1"/>
                          </a:solidFill>
                          <a:effectLst>
                            <a:glow rad="228600">
                              <a:schemeClr val="tx1"/>
                            </a:glow>
                          </a:effectLst>
                          <a:latin typeface="Arial"/>
                          <a:ea typeface="Times New Roman"/>
                          <a:cs typeface="Arial"/>
                        </a:rPr>
                        <a:t>"</a:t>
                      </a:r>
                      <a:r>
                        <a:rPr lang="en-US" sz="2400" b="1">
                          <a:solidFill>
                            <a:schemeClr val="bg1"/>
                          </a:solidFill>
                          <a:effectLst>
                            <a:glow rad="228600">
                              <a:schemeClr val="tx1"/>
                            </a:glow>
                          </a:effectLst>
                          <a:latin typeface="Arial"/>
                          <a:ea typeface="Times New Roman"/>
                          <a:cs typeface="Arial"/>
                        </a:rPr>
                        <a:t>Why do you despise our offerings?</a:t>
                      </a:r>
                      <a:r>
                        <a:rPr lang="mr-IN" sz="2400" b="1">
                          <a:solidFill>
                            <a:schemeClr val="bg1"/>
                          </a:solidFill>
                          <a:effectLst>
                            <a:glow rad="228600">
                              <a:schemeClr val="tx1"/>
                            </a:glow>
                          </a:effectLst>
                          <a:latin typeface="Arial"/>
                          <a:ea typeface="Times New Roman"/>
                          <a:cs typeface="Arial"/>
                        </a:rPr>
                        <a:t>"</a:t>
                      </a:r>
                      <a:endParaRPr lang="en-SG" sz="2400" b="1">
                        <a:solidFill>
                          <a:schemeClr val="bg1"/>
                        </a:solidFill>
                        <a:effectLst>
                          <a:glow rad="228600">
                            <a:schemeClr val="tx1"/>
                          </a:glow>
                        </a:effectLst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mr-IN" sz="2400" b="1">
                          <a:solidFill>
                            <a:schemeClr val="bg1"/>
                          </a:solidFill>
                          <a:effectLst>
                            <a:glow rad="228600">
                              <a:schemeClr val="tx1"/>
                            </a:glow>
                          </a:effectLst>
                          <a:latin typeface="Arial"/>
                          <a:ea typeface="Times New Roman"/>
                          <a:cs typeface="Arial"/>
                        </a:rPr>
                        <a:t>"</a:t>
                      </a:r>
                      <a:r>
                        <a:rPr lang="en-US" sz="2400" b="1">
                          <a:solidFill>
                            <a:schemeClr val="bg1"/>
                          </a:solidFill>
                          <a:effectLst>
                            <a:glow rad="228600">
                              <a:schemeClr val="tx1"/>
                            </a:glow>
                          </a:effectLst>
                          <a:latin typeface="Arial"/>
                          <a:ea typeface="Times New Roman"/>
                          <a:cs typeface="Arial"/>
                        </a:rPr>
                        <a:t>You divorce your wives.</a:t>
                      </a:r>
                      <a:r>
                        <a:rPr lang="mr-IN" sz="2400" b="1">
                          <a:solidFill>
                            <a:schemeClr val="bg1"/>
                          </a:solidFill>
                          <a:effectLst>
                            <a:glow rad="228600">
                              <a:schemeClr val="tx1"/>
                            </a:glow>
                          </a:effectLst>
                          <a:latin typeface="Arial"/>
                          <a:ea typeface="Times New Roman"/>
                          <a:cs typeface="Arial"/>
                        </a:rPr>
                        <a:t>"</a:t>
                      </a:r>
                      <a:endParaRPr lang="en-SG" sz="2400" b="1">
                        <a:solidFill>
                          <a:schemeClr val="bg1"/>
                        </a:solidFill>
                        <a:effectLst>
                          <a:glow rad="228600">
                            <a:schemeClr val="tx1"/>
                          </a:glow>
                        </a:effectLst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465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rgbClr val="FFFF00"/>
                          </a:solidFill>
                          <a:effectLst>
                            <a:glow rad="228600">
                              <a:schemeClr val="tx1"/>
                            </a:glow>
                          </a:effectLst>
                          <a:latin typeface="Arial"/>
                          <a:ea typeface="Times New Roman"/>
                          <a:cs typeface="Arial"/>
                        </a:rPr>
                        <a:t>Wait</a:t>
                      </a:r>
                      <a:endParaRPr lang="en-SG" sz="2400" b="1">
                        <a:solidFill>
                          <a:srgbClr val="FFFF00"/>
                        </a:solidFill>
                        <a:effectLst>
                          <a:glow rad="228600">
                            <a:schemeClr val="tx1"/>
                          </a:glow>
                        </a:effectLst>
                        <a:latin typeface="Arial"/>
                        <a:ea typeface="Times New Roman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chemeClr val="bg1"/>
                          </a:solidFill>
                          <a:effectLst>
                            <a:glow rad="228600">
                              <a:schemeClr val="tx1"/>
                            </a:glow>
                          </a:effectLst>
                          <a:latin typeface="Arial"/>
                          <a:ea typeface="Times New Roman"/>
                          <a:cs typeface="Arial"/>
                        </a:rPr>
                        <a:t>2:17–3:7a</a:t>
                      </a:r>
                      <a:endParaRPr lang="en-SG" sz="2400" b="1">
                        <a:solidFill>
                          <a:schemeClr val="bg1"/>
                        </a:solidFill>
                        <a:effectLst>
                          <a:glow rad="228600">
                            <a:schemeClr val="tx1"/>
                          </a:glow>
                        </a:effectLst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mr-IN" sz="2400" b="1">
                          <a:solidFill>
                            <a:schemeClr val="bg1"/>
                          </a:solidFill>
                          <a:effectLst>
                            <a:glow rad="228600">
                              <a:schemeClr val="tx1"/>
                            </a:glow>
                          </a:effectLst>
                          <a:latin typeface="Arial"/>
                          <a:ea typeface="Times New Roman"/>
                          <a:cs typeface="Arial"/>
                        </a:rPr>
                        <a:t>"</a:t>
                      </a:r>
                      <a:r>
                        <a:rPr lang="en-US" sz="2400" b="1">
                          <a:solidFill>
                            <a:schemeClr val="bg1"/>
                          </a:solidFill>
                          <a:effectLst>
                            <a:glow rad="228600">
                              <a:schemeClr val="tx1"/>
                            </a:glow>
                          </a:effectLst>
                          <a:latin typeface="Arial"/>
                          <a:ea typeface="Times New Roman"/>
                          <a:cs typeface="Arial"/>
                        </a:rPr>
                        <a:t>Why aren</a:t>
                      </a:r>
                      <a:r>
                        <a:rPr lang="mr-IN" sz="2400" b="1">
                          <a:solidFill>
                            <a:schemeClr val="bg1"/>
                          </a:solidFill>
                          <a:effectLst>
                            <a:glow rad="228600">
                              <a:schemeClr val="tx1"/>
                            </a:glow>
                          </a:effectLst>
                          <a:latin typeface="Arial"/>
                          <a:ea typeface="Times New Roman"/>
                          <a:cs typeface="Arial"/>
                        </a:rPr>
                        <a:t>'</a:t>
                      </a:r>
                      <a:r>
                        <a:rPr lang="en-US" sz="2400" b="1">
                          <a:solidFill>
                            <a:schemeClr val="bg1"/>
                          </a:solidFill>
                          <a:effectLst>
                            <a:glow rad="228600">
                              <a:schemeClr val="tx1"/>
                            </a:glow>
                          </a:effectLst>
                          <a:latin typeface="Arial"/>
                          <a:ea typeface="Times New Roman"/>
                          <a:cs typeface="Arial"/>
                        </a:rPr>
                        <a:t>t you just?</a:t>
                      </a:r>
                      <a:r>
                        <a:rPr lang="mr-IN" sz="2400" b="1">
                          <a:solidFill>
                            <a:schemeClr val="bg1"/>
                          </a:solidFill>
                          <a:effectLst>
                            <a:glow rad="228600">
                              <a:schemeClr val="tx1"/>
                            </a:glow>
                          </a:effectLst>
                          <a:latin typeface="Arial"/>
                          <a:ea typeface="Times New Roman"/>
                          <a:cs typeface="Arial"/>
                        </a:rPr>
                        <a:t>"</a:t>
                      </a:r>
                      <a:endParaRPr lang="en-SG" sz="2400" b="1">
                        <a:solidFill>
                          <a:schemeClr val="bg1"/>
                        </a:solidFill>
                        <a:effectLst>
                          <a:glow rad="228600">
                            <a:schemeClr val="tx1"/>
                          </a:glow>
                        </a:effectLst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mr-IN" sz="2400" b="1">
                          <a:solidFill>
                            <a:schemeClr val="bg1"/>
                          </a:solidFill>
                          <a:effectLst>
                            <a:glow rad="228600">
                              <a:schemeClr val="tx1"/>
                            </a:glow>
                          </a:effectLst>
                          <a:latin typeface="Arial"/>
                          <a:ea typeface="Times New Roman"/>
                          <a:cs typeface="Arial"/>
                        </a:rPr>
                        <a:t>"</a:t>
                      </a:r>
                      <a:r>
                        <a:rPr lang="en-US" sz="2400" b="1">
                          <a:solidFill>
                            <a:schemeClr val="bg1"/>
                          </a:solidFill>
                          <a:effectLst>
                            <a:glow rad="228600">
                              <a:schemeClr val="tx1"/>
                            </a:glow>
                          </a:effectLst>
                          <a:latin typeface="Arial"/>
                          <a:ea typeface="Times New Roman"/>
                          <a:cs typeface="Arial"/>
                        </a:rPr>
                        <a:t>Messiah will judge—so repent.</a:t>
                      </a:r>
                      <a:r>
                        <a:rPr lang="mr-IN" sz="2400" b="1">
                          <a:solidFill>
                            <a:schemeClr val="bg1"/>
                          </a:solidFill>
                          <a:effectLst>
                            <a:glow rad="228600">
                              <a:schemeClr val="tx1"/>
                            </a:glow>
                          </a:effectLst>
                          <a:latin typeface="Arial"/>
                          <a:ea typeface="Times New Roman"/>
                          <a:cs typeface="Arial"/>
                        </a:rPr>
                        <a:t>"</a:t>
                      </a:r>
                      <a:endParaRPr lang="en-SG" sz="2400" b="1">
                        <a:solidFill>
                          <a:schemeClr val="bg1"/>
                        </a:solidFill>
                        <a:effectLst>
                          <a:glow rad="228600">
                            <a:schemeClr val="tx1"/>
                          </a:glow>
                        </a:effectLst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465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rgbClr val="FFFF00"/>
                          </a:solidFill>
                          <a:effectLst>
                            <a:glow rad="228600">
                              <a:schemeClr val="tx1"/>
                            </a:glow>
                          </a:effectLst>
                          <a:latin typeface="Arial"/>
                          <a:ea typeface="Times New Roman"/>
                          <a:cs typeface="Arial"/>
                        </a:rPr>
                        <a:t>Repent</a:t>
                      </a:r>
                      <a:endParaRPr lang="en-SG" sz="2400" b="1">
                        <a:solidFill>
                          <a:srgbClr val="FFFF00"/>
                        </a:solidFill>
                        <a:effectLst>
                          <a:glow rad="228600">
                            <a:schemeClr val="tx1"/>
                          </a:glow>
                        </a:effectLst>
                        <a:latin typeface="Arial"/>
                        <a:ea typeface="Times New Roman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chemeClr val="bg1"/>
                          </a:solidFill>
                          <a:effectLst>
                            <a:glow rad="228600">
                              <a:schemeClr val="tx1"/>
                            </a:glow>
                          </a:effectLst>
                          <a:latin typeface="Arial"/>
                          <a:ea typeface="Times New Roman"/>
                          <a:cs typeface="Arial"/>
                        </a:rPr>
                        <a:t>3:7b-8a</a:t>
                      </a:r>
                      <a:endParaRPr lang="en-SG" sz="2400" b="1">
                        <a:solidFill>
                          <a:schemeClr val="bg1"/>
                        </a:solidFill>
                        <a:effectLst>
                          <a:glow rad="228600">
                            <a:schemeClr val="tx1"/>
                          </a:glow>
                        </a:effectLst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mr-IN" sz="2400" b="1">
                          <a:solidFill>
                            <a:schemeClr val="bg1"/>
                          </a:solidFill>
                          <a:effectLst>
                            <a:glow rad="228600">
                              <a:schemeClr val="tx1"/>
                            </a:glow>
                          </a:effectLst>
                          <a:latin typeface="Arial"/>
                          <a:ea typeface="Times New Roman"/>
                          <a:cs typeface="Arial"/>
                        </a:rPr>
                        <a:t>"</a:t>
                      </a:r>
                      <a:r>
                        <a:rPr lang="en-US" sz="2400" b="1">
                          <a:solidFill>
                            <a:schemeClr val="bg1"/>
                          </a:solidFill>
                          <a:effectLst>
                            <a:glow rad="228600">
                              <a:schemeClr val="tx1"/>
                            </a:glow>
                          </a:effectLst>
                          <a:latin typeface="Arial"/>
                          <a:ea typeface="Times New Roman"/>
                          <a:cs typeface="Arial"/>
                        </a:rPr>
                        <a:t>How can we repent?</a:t>
                      </a:r>
                      <a:r>
                        <a:rPr lang="mr-IN" sz="2400" b="1">
                          <a:solidFill>
                            <a:schemeClr val="bg1"/>
                          </a:solidFill>
                          <a:effectLst>
                            <a:glow rad="228600">
                              <a:schemeClr val="tx1"/>
                            </a:glow>
                          </a:effectLst>
                          <a:latin typeface="Arial"/>
                          <a:ea typeface="Times New Roman"/>
                          <a:cs typeface="Arial"/>
                        </a:rPr>
                        <a:t>"</a:t>
                      </a:r>
                      <a:endParaRPr lang="en-SG" sz="2400" b="1">
                        <a:solidFill>
                          <a:schemeClr val="bg1"/>
                        </a:solidFill>
                        <a:effectLst>
                          <a:glow rad="228600">
                            <a:schemeClr val="tx1"/>
                          </a:glow>
                        </a:effectLst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mr-IN" sz="2400" b="1">
                          <a:solidFill>
                            <a:schemeClr val="bg1"/>
                          </a:solidFill>
                          <a:effectLst>
                            <a:glow rad="228600">
                              <a:schemeClr val="tx1"/>
                            </a:glow>
                          </a:effectLst>
                          <a:latin typeface="Arial"/>
                          <a:ea typeface="Times New Roman"/>
                          <a:cs typeface="Arial"/>
                        </a:rPr>
                        <a:t>"</a:t>
                      </a:r>
                      <a:r>
                        <a:rPr lang="en-US" sz="2400" b="1">
                          <a:solidFill>
                            <a:schemeClr val="bg1"/>
                          </a:solidFill>
                          <a:effectLst>
                            <a:glow rad="228600">
                              <a:schemeClr val="tx1"/>
                            </a:glow>
                          </a:effectLst>
                          <a:latin typeface="Arial"/>
                          <a:ea typeface="Times New Roman"/>
                          <a:cs typeface="Arial"/>
                        </a:rPr>
                        <a:t>Stop robbing me.</a:t>
                      </a:r>
                      <a:r>
                        <a:rPr lang="mr-IN" sz="2400" b="1">
                          <a:solidFill>
                            <a:schemeClr val="bg1"/>
                          </a:solidFill>
                          <a:effectLst>
                            <a:glow rad="228600">
                              <a:schemeClr val="tx1"/>
                            </a:glow>
                          </a:effectLst>
                          <a:latin typeface="Arial"/>
                          <a:ea typeface="Times New Roman"/>
                          <a:cs typeface="Arial"/>
                        </a:rPr>
                        <a:t>"</a:t>
                      </a:r>
                      <a:endParaRPr lang="en-SG" sz="2400" b="1">
                        <a:solidFill>
                          <a:schemeClr val="bg1"/>
                        </a:solidFill>
                        <a:effectLst>
                          <a:glow rad="228600">
                            <a:schemeClr val="tx1"/>
                          </a:glow>
                        </a:effectLst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465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rgbClr val="FFFF00"/>
                          </a:solidFill>
                          <a:effectLst>
                            <a:glow rad="228600">
                              <a:schemeClr val="tx1"/>
                            </a:glow>
                          </a:effectLst>
                          <a:latin typeface="Arial"/>
                          <a:ea typeface="Times New Roman"/>
                          <a:cs typeface="Arial"/>
                        </a:rPr>
                        <a:t>Give</a:t>
                      </a:r>
                      <a:endParaRPr lang="en-SG" sz="2400" b="1">
                        <a:solidFill>
                          <a:srgbClr val="FFFF00"/>
                        </a:solidFill>
                        <a:effectLst>
                          <a:glow rad="228600">
                            <a:schemeClr val="tx1"/>
                          </a:glow>
                        </a:effectLst>
                        <a:latin typeface="Arial"/>
                        <a:ea typeface="Times New Roman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chemeClr val="bg1"/>
                          </a:solidFill>
                          <a:effectLst>
                            <a:glow rad="228600">
                              <a:schemeClr val="tx1"/>
                            </a:glow>
                          </a:effectLst>
                          <a:latin typeface="Arial"/>
                          <a:ea typeface="Times New Roman"/>
                          <a:cs typeface="Arial"/>
                        </a:rPr>
                        <a:t>3:8b-12</a:t>
                      </a:r>
                      <a:endParaRPr lang="en-SG" sz="2400" b="1">
                        <a:solidFill>
                          <a:schemeClr val="bg1"/>
                        </a:solidFill>
                        <a:effectLst>
                          <a:glow rad="228600">
                            <a:schemeClr val="tx1"/>
                          </a:glow>
                        </a:effectLst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mr-IN" sz="2400" b="1">
                          <a:solidFill>
                            <a:schemeClr val="bg1"/>
                          </a:solidFill>
                          <a:effectLst>
                            <a:glow rad="228600">
                              <a:schemeClr val="tx1"/>
                            </a:glow>
                          </a:effectLst>
                          <a:latin typeface="Arial"/>
                          <a:ea typeface="Times New Roman"/>
                          <a:cs typeface="Arial"/>
                        </a:rPr>
                        <a:t>"</a:t>
                      </a:r>
                      <a:r>
                        <a:rPr lang="en-US" sz="2400" b="1">
                          <a:solidFill>
                            <a:schemeClr val="bg1"/>
                          </a:solidFill>
                          <a:effectLst>
                            <a:glow rad="228600">
                              <a:schemeClr val="tx1"/>
                            </a:glow>
                          </a:effectLst>
                          <a:latin typeface="Arial"/>
                          <a:ea typeface="Times New Roman"/>
                          <a:cs typeface="Arial"/>
                        </a:rPr>
                        <a:t>How have we robbed you?</a:t>
                      </a:r>
                      <a:r>
                        <a:rPr lang="mr-IN" sz="2400" b="1">
                          <a:solidFill>
                            <a:schemeClr val="bg1"/>
                          </a:solidFill>
                          <a:effectLst>
                            <a:glow rad="228600">
                              <a:schemeClr val="tx1"/>
                            </a:glow>
                          </a:effectLst>
                          <a:latin typeface="Arial"/>
                          <a:ea typeface="Times New Roman"/>
                          <a:cs typeface="Arial"/>
                        </a:rPr>
                        <a:t>"</a:t>
                      </a:r>
                      <a:endParaRPr lang="en-SG" sz="2400" b="1">
                        <a:solidFill>
                          <a:schemeClr val="bg1"/>
                        </a:solidFill>
                        <a:effectLst>
                          <a:glow rad="228600">
                            <a:schemeClr val="tx1"/>
                          </a:glow>
                        </a:effectLst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mr-IN" sz="2400" b="1">
                          <a:solidFill>
                            <a:schemeClr val="bg1"/>
                          </a:solidFill>
                          <a:effectLst>
                            <a:glow rad="228600">
                              <a:schemeClr val="tx1"/>
                            </a:glow>
                          </a:effectLst>
                          <a:latin typeface="Arial"/>
                          <a:ea typeface="Times New Roman"/>
                          <a:cs typeface="Arial"/>
                        </a:rPr>
                        <a:t>"</a:t>
                      </a:r>
                      <a:r>
                        <a:rPr lang="en-US" sz="2400" b="1">
                          <a:solidFill>
                            <a:schemeClr val="bg1"/>
                          </a:solidFill>
                          <a:effectLst>
                            <a:glow rad="228600">
                              <a:schemeClr val="tx1"/>
                            </a:glow>
                          </a:effectLst>
                          <a:latin typeface="Arial"/>
                          <a:ea typeface="Times New Roman"/>
                          <a:cs typeface="Arial"/>
                        </a:rPr>
                        <a:t>No tithe—that blasphemes me.</a:t>
                      </a:r>
                      <a:r>
                        <a:rPr lang="mr-IN" sz="2400" b="1">
                          <a:solidFill>
                            <a:schemeClr val="bg1"/>
                          </a:solidFill>
                          <a:effectLst>
                            <a:glow rad="228600">
                              <a:schemeClr val="tx1"/>
                            </a:glow>
                          </a:effectLst>
                          <a:latin typeface="Arial"/>
                          <a:ea typeface="Times New Roman"/>
                          <a:cs typeface="Arial"/>
                        </a:rPr>
                        <a:t>"</a:t>
                      </a:r>
                      <a:endParaRPr lang="en-SG" sz="2400" b="1">
                        <a:solidFill>
                          <a:schemeClr val="bg1"/>
                        </a:solidFill>
                        <a:effectLst>
                          <a:glow rad="228600">
                            <a:schemeClr val="tx1"/>
                          </a:glow>
                        </a:effectLst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465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rgbClr val="FFFF00"/>
                          </a:solidFill>
                          <a:effectLst>
                            <a:glow rad="228600">
                              <a:schemeClr val="tx1"/>
                            </a:glow>
                          </a:effectLst>
                          <a:latin typeface="Arial"/>
                          <a:ea typeface="Times New Roman"/>
                          <a:cs typeface="Arial"/>
                        </a:rPr>
                        <a:t>Respect</a:t>
                      </a:r>
                      <a:endParaRPr lang="en-SG" sz="2400" b="1">
                        <a:solidFill>
                          <a:srgbClr val="FFFF00"/>
                        </a:solidFill>
                        <a:effectLst>
                          <a:glow rad="228600">
                            <a:schemeClr val="tx1"/>
                          </a:glow>
                        </a:effectLst>
                        <a:latin typeface="Arial"/>
                        <a:ea typeface="Times New Roman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chemeClr val="bg1"/>
                          </a:solidFill>
                          <a:effectLst>
                            <a:glow rad="228600">
                              <a:schemeClr val="tx1"/>
                            </a:glow>
                          </a:effectLst>
                          <a:latin typeface="Arial"/>
                          <a:ea typeface="Times New Roman"/>
                          <a:cs typeface="Arial"/>
                        </a:rPr>
                        <a:t>3:13-18</a:t>
                      </a:r>
                      <a:endParaRPr lang="en-SG" sz="2400" b="1">
                        <a:solidFill>
                          <a:schemeClr val="bg1"/>
                        </a:solidFill>
                        <a:effectLst>
                          <a:glow rad="228600">
                            <a:schemeClr val="tx1"/>
                          </a:glow>
                        </a:effectLst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mr-IN" sz="2400" b="1">
                          <a:solidFill>
                            <a:schemeClr val="bg1"/>
                          </a:solidFill>
                          <a:effectLst>
                            <a:glow rad="228600">
                              <a:schemeClr val="tx1"/>
                            </a:glow>
                          </a:effectLst>
                          <a:latin typeface="Arial"/>
                          <a:ea typeface="Times New Roman"/>
                          <a:cs typeface="Arial"/>
                        </a:rPr>
                        <a:t>"</a:t>
                      </a:r>
                      <a:r>
                        <a:rPr lang="en-US" sz="2400" b="1">
                          <a:solidFill>
                            <a:schemeClr val="bg1"/>
                          </a:solidFill>
                          <a:effectLst>
                            <a:glow rad="228600">
                              <a:schemeClr val="tx1"/>
                            </a:glow>
                          </a:effectLst>
                          <a:latin typeface="Arial"/>
                          <a:ea typeface="Times New Roman"/>
                          <a:cs typeface="Arial"/>
                        </a:rPr>
                        <a:t>How have we blasphemed you?</a:t>
                      </a:r>
                      <a:r>
                        <a:rPr lang="mr-IN" sz="2400" b="1">
                          <a:solidFill>
                            <a:schemeClr val="bg1"/>
                          </a:solidFill>
                          <a:effectLst>
                            <a:glow rad="228600">
                              <a:schemeClr val="tx1"/>
                            </a:glow>
                          </a:effectLst>
                          <a:latin typeface="Arial"/>
                          <a:ea typeface="Times New Roman"/>
                          <a:cs typeface="Arial"/>
                        </a:rPr>
                        <a:t>"</a:t>
                      </a:r>
                      <a:endParaRPr lang="en-SG" sz="2400" b="1">
                        <a:solidFill>
                          <a:schemeClr val="bg1"/>
                        </a:solidFill>
                        <a:effectLst>
                          <a:glow rad="228600">
                            <a:schemeClr val="tx1"/>
                          </a:glow>
                        </a:effectLst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mr-IN" sz="2400" b="1">
                          <a:solidFill>
                            <a:schemeClr val="bg1"/>
                          </a:solidFill>
                          <a:effectLst>
                            <a:glow rad="228600">
                              <a:schemeClr val="tx1"/>
                            </a:glow>
                          </a:effectLst>
                          <a:latin typeface="Arial"/>
                          <a:ea typeface="Times New Roman"/>
                          <a:cs typeface="Arial"/>
                        </a:rPr>
                        <a:t>"</a:t>
                      </a:r>
                      <a:r>
                        <a:rPr lang="en-US" sz="2400" b="1">
                          <a:solidFill>
                            <a:schemeClr val="bg1"/>
                          </a:solidFill>
                          <a:effectLst>
                            <a:glow rad="228600">
                              <a:schemeClr val="tx1"/>
                            </a:glow>
                          </a:effectLst>
                          <a:latin typeface="Arial"/>
                          <a:ea typeface="Times New Roman"/>
                          <a:cs typeface="Arial"/>
                        </a:rPr>
                        <a:t>Your motive to give is to get.</a:t>
                      </a:r>
                      <a:r>
                        <a:rPr lang="mr-IN" sz="2400" b="1">
                          <a:solidFill>
                            <a:schemeClr val="bg1"/>
                          </a:solidFill>
                          <a:effectLst>
                            <a:glow rad="228600">
                              <a:schemeClr val="tx1"/>
                            </a:glow>
                          </a:effectLst>
                          <a:latin typeface="Arial"/>
                          <a:ea typeface="Times New Roman"/>
                          <a:cs typeface="Arial"/>
                        </a:rPr>
                        <a:t>"</a:t>
                      </a:r>
                      <a:endParaRPr lang="en-SG" sz="2400" b="1">
                        <a:solidFill>
                          <a:schemeClr val="bg1"/>
                        </a:solidFill>
                        <a:effectLst>
                          <a:glow rad="228600">
                            <a:schemeClr val="tx1"/>
                          </a:glow>
                        </a:effectLst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3212224"/>
      </p:ext>
    </p:extLst>
  </p:cSld>
  <p:clrMapOvr>
    <a:masterClrMapping/>
  </p:clrMapOvr>
  <p:transition/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Text Box 2"/>
          <p:cNvSpPr txBox="1">
            <a:spLocks noChangeArrowheads="1"/>
          </p:cNvSpPr>
          <p:nvPr/>
        </p:nvSpPr>
        <p:spPr bwMode="auto">
          <a:xfrm>
            <a:off x="0" y="1628800"/>
            <a:ext cx="9144000" cy="5016757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marL="538163" indent="-538163">
              <a:defRPr kumimoji="0" sz="32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  <a:lvl2pPr marL="37931725" indent="-37474525"/>
            <a:lvl6pPr marL="457200" eaLnBrk="0" fontAlgn="base" hangingPunct="0">
              <a:spcBef>
                <a:spcPct val="0"/>
              </a:spcBef>
              <a:spcAft>
                <a:spcPct val="0"/>
              </a:spcAft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r>
              <a:rPr lang="en-US" dirty="0">
                <a:effectLst>
                  <a:glow rad="101600">
                    <a:schemeClr val="bg2">
                      <a:alpha val="75000"/>
                    </a:schemeClr>
                  </a:glow>
                </a:effectLst>
              </a:rPr>
              <a:t>1.	Christians belong to the godly seed.</a:t>
            </a:r>
          </a:p>
          <a:p>
            <a:endParaRPr lang="en-US" dirty="0">
              <a:effectLst>
                <a:glow rad="101600">
                  <a:schemeClr val="bg2">
                    <a:alpha val="75000"/>
                  </a:schemeClr>
                </a:glow>
              </a:effectLst>
            </a:endParaRPr>
          </a:p>
          <a:p>
            <a:r>
              <a:rPr lang="en-US" dirty="0">
                <a:effectLst>
                  <a:glow rad="101600">
                    <a:schemeClr val="bg2">
                      <a:alpha val="75000"/>
                    </a:schemeClr>
                  </a:glow>
                </a:effectLst>
              </a:rPr>
              <a:t>2. Acceptable worship requires an acceptable lifestyle.</a:t>
            </a:r>
          </a:p>
          <a:p>
            <a:endParaRPr lang="en-US" dirty="0">
              <a:effectLst>
                <a:glow rad="101600">
                  <a:schemeClr val="bg2">
                    <a:alpha val="75000"/>
                  </a:schemeClr>
                </a:glow>
              </a:effectLst>
            </a:endParaRPr>
          </a:p>
          <a:p>
            <a:r>
              <a:rPr lang="en-US" dirty="0">
                <a:effectLst>
                  <a:glow rad="101600">
                    <a:schemeClr val="bg2">
                      <a:alpha val="75000"/>
                    </a:schemeClr>
                  </a:glow>
                </a:effectLst>
              </a:rPr>
              <a:t>3. God hates divorce.  Jesus agrees.</a:t>
            </a:r>
          </a:p>
          <a:p>
            <a:endParaRPr lang="en-US" dirty="0">
              <a:effectLst>
                <a:glow rad="101600">
                  <a:schemeClr val="bg2">
                    <a:alpha val="75000"/>
                  </a:schemeClr>
                </a:glow>
              </a:effectLst>
            </a:endParaRPr>
          </a:p>
          <a:p>
            <a:r>
              <a:rPr lang="en-US" dirty="0">
                <a:effectLst>
                  <a:glow rad="101600">
                    <a:schemeClr val="bg2">
                      <a:alpha val="75000"/>
                    </a:schemeClr>
                  </a:glow>
                </a:effectLst>
              </a:rPr>
              <a:t>4. Christians have Jesus, who will bring judgment and purification. Repent and obey while you await his return.</a:t>
            </a:r>
          </a:p>
        </p:txBody>
      </p:sp>
      <p:sp>
        <p:nvSpPr>
          <p:cNvPr id="118788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720725"/>
            <a:ext cx="9144000" cy="727075"/>
          </a:xfrm>
          <a:solidFill>
            <a:schemeClr val="bg2"/>
          </a:solidFill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lIns="91440" tIns="45720" rIns="91440" bIns="45720" anchor="t">
            <a:spAutoFit/>
          </a:bodyPr>
          <a:lstStyle/>
          <a:p>
            <a:pPr eaLnBrk="1" hangingPunct="1">
              <a:buClr>
                <a:schemeClr val="accent2"/>
              </a:buClr>
              <a:buFont typeface="Wingdings" charset="0"/>
              <a:buNone/>
              <a:defRPr/>
            </a:pPr>
            <a:r>
              <a:rPr kumimoji="0" lang="en-US" sz="4000" b="1" dirty="0">
                <a:solidFill>
                  <a:srgbClr val="FFFFFF"/>
                </a:solidFill>
                <a:effectLst/>
                <a:latin typeface="Jester" charset="0"/>
              </a:rPr>
              <a:t>Applying Malachi</a:t>
            </a:r>
            <a:endParaRPr kumimoji="0" lang="en-US" sz="3200" b="1" dirty="0">
              <a:solidFill>
                <a:srgbClr val="FFFFFF"/>
              </a:solidFill>
              <a:effectLst/>
              <a:latin typeface="Jester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" fill="hold"/>
                                        <p:tgtEl>
                                          <p:spTgt spid="1187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" fill="hold"/>
                                        <p:tgtEl>
                                          <p:spTgt spid="1187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" fill="hold"/>
                                        <p:tgtEl>
                                          <p:spTgt spid="1187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" fill="hold"/>
                                        <p:tgtEl>
                                          <p:spTgt spid="1187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" fill="hold"/>
                                        <p:tgtEl>
                                          <p:spTgt spid="1187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" fill="hold"/>
                                        <p:tgtEl>
                                          <p:spTgt spid="1187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75" fill="hold"/>
                                        <p:tgtEl>
                                          <p:spTgt spid="11878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75" fill="hold"/>
                                        <p:tgtEl>
                                          <p:spTgt spid="11878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786" grpId="0" build="p" autoUpdateAnimBg="0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Text Box 2"/>
          <p:cNvSpPr txBox="1">
            <a:spLocks noChangeArrowheads="1"/>
          </p:cNvSpPr>
          <p:nvPr/>
        </p:nvSpPr>
        <p:spPr bwMode="auto">
          <a:xfrm>
            <a:off x="304800" y="1877144"/>
            <a:ext cx="8534400" cy="403187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marL="538163" indent="-538163">
              <a:defRPr kumimoji="0" sz="3200" b="1">
                <a:effectLst>
                  <a:glow rad="101600">
                    <a:schemeClr val="bg2">
                      <a:alpha val="75000"/>
                    </a:schemeClr>
                  </a:glow>
                </a:effectLst>
                <a:latin typeface="Arial" charset="0"/>
              </a:defRPr>
            </a:lvl1pPr>
            <a:lvl2pPr marL="37931725" indent="-37474525"/>
            <a:lvl6pPr marL="457200" eaLnBrk="0" fontAlgn="base" hangingPunct="0">
              <a:spcBef>
                <a:spcPct val="0"/>
              </a:spcBef>
              <a:spcAft>
                <a:spcPct val="0"/>
              </a:spcAft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r>
              <a:rPr lang="en-US"/>
              <a:t>5. God desires to bless us. Bless Him, His servants and those who are in need.</a:t>
            </a:r>
          </a:p>
          <a:p>
            <a:endParaRPr lang="en-US"/>
          </a:p>
          <a:p>
            <a:r>
              <a:rPr lang="en-US"/>
              <a:t>6. Do not rob God of what he has loaned you.</a:t>
            </a:r>
          </a:p>
          <a:p>
            <a:endParaRPr lang="en-US"/>
          </a:p>
          <a:p>
            <a:r>
              <a:rPr lang="en-US"/>
              <a:t>7. Check your motive for giving.</a:t>
            </a:r>
          </a:p>
          <a:p>
            <a:endParaRPr lang="en-US"/>
          </a:p>
        </p:txBody>
      </p:sp>
      <p:sp>
        <p:nvSpPr>
          <p:cNvPr id="120835" name="Text Box 3"/>
          <p:cNvSpPr txBox="1">
            <a:spLocks noChangeArrowheads="1"/>
          </p:cNvSpPr>
          <p:nvPr/>
        </p:nvSpPr>
        <p:spPr bwMode="auto">
          <a:xfrm>
            <a:off x="304800" y="1050925"/>
            <a:ext cx="8534400" cy="10064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kumimoji="0" lang="en-US" sz="4000" b="1">
                <a:solidFill>
                  <a:srgbClr val="FFFF00"/>
                </a:solidFill>
                <a:latin typeface="Arial" pitchFamily="-112" charset="0"/>
                <a:ea typeface="+mn-ea"/>
                <a:cs typeface="+mn-cs"/>
              </a:rPr>
              <a:t>	</a:t>
            </a:r>
          </a:p>
        </p:txBody>
      </p:sp>
      <p:sp>
        <p:nvSpPr>
          <p:cNvPr id="120837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720725"/>
            <a:ext cx="9144000" cy="727075"/>
          </a:xfrm>
          <a:solidFill>
            <a:schemeClr val="bg2"/>
          </a:solidFill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lIns="91440" tIns="45720" rIns="91440" bIns="45720" anchor="t">
            <a:spAutoFit/>
          </a:bodyPr>
          <a:lstStyle/>
          <a:p>
            <a:pPr eaLnBrk="1" hangingPunct="1">
              <a:buClr>
                <a:schemeClr val="accent2"/>
              </a:buClr>
              <a:buFont typeface="Wingdings" pitchFamily="-112" charset="2"/>
              <a:buNone/>
              <a:defRPr/>
            </a:pPr>
            <a:r>
              <a:rPr kumimoji="0" lang="en-US" sz="4000" b="1" dirty="0">
                <a:solidFill>
                  <a:srgbClr val="FFFFFF"/>
                </a:solidFill>
                <a:effectLst/>
                <a:latin typeface="Jester" charset="0"/>
              </a:rPr>
              <a:t>Applying Malachi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"/>
                                        <p:tgtEl>
                                          <p:spTgt spid="1208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835" grpId="0" build="p" autoUpdateAnimBg="0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574800" y="0"/>
            <a:ext cx="9070975" cy="1143000"/>
          </a:xfrm>
        </p:spPr>
        <p:txBody>
          <a:bodyPr/>
          <a:lstStyle/>
          <a:p>
            <a:pPr algn="r"/>
            <a:r>
              <a:rPr lang="en-US" dirty="0">
                <a:solidFill>
                  <a:schemeClr val="tx1"/>
                </a:solidFill>
              </a:rPr>
              <a:t>Black</a:t>
            </a:r>
          </a:p>
        </p:txBody>
      </p:sp>
    </p:spTree>
    <p:extLst>
      <p:ext uri="{BB962C8B-B14F-4D97-AF65-F5344CB8AC3E}">
        <p14:creationId xmlns:p14="http://schemas.microsoft.com/office/powerpoint/2010/main" val="2653147594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14" name="Rectangle 2"/>
          <p:cNvSpPr>
            <a:spLocks noChangeArrowheads="1"/>
          </p:cNvSpPr>
          <p:nvPr/>
        </p:nvSpPr>
        <p:spPr bwMode="auto">
          <a:xfrm>
            <a:off x="76200" y="0"/>
            <a:ext cx="8991600" cy="6858000"/>
          </a:xfrm>
          <a:prstGeom prst="rect">
            <a:avLst/>
          </a:prstGeom>
          <a:gradFill rotWithShape="0">
            <a:gsLst>
              <a:gs pos="0">
                <a:srgbClr val="000000"/>
              </a:gs>
              <a:gs pos="20000">
                <a:srgbClr val="000040"/>
              </a:gs>
              <a:gs pos="50000">
                <a:srgbClr val="400040"/>
              </a:gs>
              <a:gs pos="75000">
                <a:srgbClr val="8F0040"/>
              </a:gs>
              <a:gs pos="89999">
                <a:srgbClr val="F27300"/>
              </a:gs>
              <a:gs pos="100000">
                <a:srgbClr val="FFBF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endParaRPr kumimoji="0" lang="en-US" sz="3200" b="1">
              <a:effectLst>
                <a:outerShdw blurRad="38100" dist="38100" dir="2700000" algn="tl">
                  <a:srgbClr val="FFFFFF"/>
                </a:outerShdw>
              </a:effectLst>
              <a:latin typeface="Arial"/>
              <a:ea typeface="+mn-ea"/>
              <a:cs typeface="Arial"/>
            </a:endParaRPr>
          </a:p>
        </p:txBody>
      </p:sp>
      <p:sp>
        <p:nvSpPr>
          <p:cNvPr id="269315" name="Text Box 3"/>
          <p:cNvSpPr txBox="1">
            <a:spLocks noChangeArrowheads="1"/>
          </p:cNvSpPr>
          <p:nvPr/>
        </p:nvSpPr>
        <p:spPr bwMode="auto">
          <a:xfrm>
            <a:off x="5648325" y="4067175"/>
            <a:ext cx="38100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kumimoji="0" lang="en-US" sz="2800" b="1">
                <a:solidFill>
                  <a:schemeClr val="bg1"/>
                </a:solidFill>
                <a:latin typeface="Arial"/>
                <a:ea typeface="+mn-ea"/>
                <a:cs typeface="Arial"/>
              </a:rPr>
              <a:t> 650</a:t>
            </a:r>
          </a:p>
        </p:txBody>
      </p:sp>
      <p:sp>
        <p:nvSpPr>
          <p:cNvPr id="269316" name="Text Box 4"/>
          <p:cNvSpPr txBox="1">
            <a:spLocks noChangeArrowheads="1"/>
          </p:cNvSpPr>
          <p:nvPr/>
        </p:nvSpPr>
        <p:spPr bwMode="auto">
          <a:xfrm>
            <a:off x="3590925" y="4067175"/>
            <a:ext cx="38100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kumimoji="0" lang="en-US" sz="2800" b="1">
                <a:solidFill>
                  <a:schemeClr val="bg1"/>
                </a:solidFill>
                <a:latin typeface="Arial"/>
                <a:ea typeface="+mn-ea"/>
                <a:cs typeface="Arial"/>
              </a:rPr>
              <a:t> 800</a:t>
            </a:r>
          </a:p>
        </p:txBody>
      </p:sp>
      <p:sp>
        <p:nvSpPr>
          <p:cNvPr id="269317" name="Text Box 5"/>
          <p:cNvSpPr txBox="1">
            <a:spLocks noChangeArrowheads="1"/>
          </p:cNvSpPr>
          <p:nvPr/>
        </p:nvSpPr>
        <p:spPr bwMode="auto">
          <a:xfrm>
            <a:off x="2219325" y="4067175"/>
            <a:ext cx="38100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kumimoji="0" lang="en-US" sz="2800" b="1">
                <a:solidFill>
                  <a:schemeClr val="bg1"/>
                </a:solidFill>
                <a:latin typeface="Arial"/>
                <a:ea typeface="+mn-ea"/>
                <a:cs typeface="Arial"/>
              </a:rPr>
              <a:t> 900</a:t>
            </a:r>
          </a:p>
        </p:txBody>
      </p:sp>
      <p:sp>
        <p:nvSpPr>
          <p:cNvPr id="269318" name="Text Box 6"/>
          <p:cNvSpPr txBox="1">
            <a:spLocks noChangeArrowheads="1"/>
          </p:cNvSpPr>
          <p:nvPr/>
        </p:nvSpPr>
        <p:spPr bwMode="auto">
          <a:xfrm>
            <a:off x="1533525" y="4067175"/>
            <a:ext cx="38100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kumimoji="0" lang="en-US" sz="2800" b="1">
                <a:solidFill>
                  <a:schemeClr val="bg1"/>
                </a:solidFill>
                <a:latin typeface="Arial"/>
                <a:ea typeface="+mn-ea"/>
                <a:cs typeface="Arial"/>
              </a:rPr>
              <a:t> 950</a:t>
            </a:r>
          </a:p>
        </p:txBody>
      </p:sp>
      <p:sp>
        <p:nvSpPr>
          <p:cNvPr id="269319" name="Text Box 7"/>
          <p:cNvSpPr txBox="1">
            <a:spLocks noChangeArrowheads="1"/>
          </p:cNvSpPr>
          <p:nvPr/>
        </p:nvSpPr>
        <p:spPr bwMode="auto">
          <a:xfrm>
            <a:off x="847725" y="4067175"/>
            <a:ext cx="38100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kumimoji="0" lang="en-US" sz="2800" b="1">
                <a:solidFill>
                  <a:schemeClr val="bg1"/>
                </a:solidFill>
                <a:latin typeface="Arial"/>
                <a:ea typeface="+mn-ea"/>
                <a:cs typeface="Arial"/>
              </a:rPr>
              <a:t>1000</a:t>
            </a:r>
          </a:p>
        </p:txBody>
      </p:sp>
      <p:sp>
        <p:nvSpPr>
          <p:cNvPr id="269320" name="Text Box 8"/>
          <p:cNvSpPr txBox="1">
            <a:spLocks noChangeArrowheads="1"/>
          </p:cNvSpPr>
          <p:nvPr/>
        </p:nvSpPr>
        <p:spPr bwMode="auto">
          <a:xfrm>
            <a:off x="7629525" y="4067175"/>
            <a:ext cx="38100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kumimoji="0" lang="en-US" sz="2800" b="1">
                <a:solidFill>
                  <a:schemeClr val="bg1"/>
                </a:solidFill>
                <a:latin typeface="Arial"/>
                <a:ea typeface="+mn-ea"/>
                <a:cs typeface="Arial"/>
              </a:rPr>
              <a:t> 500</a:t>
            </a:r>
          </a:p>
        </p:txBody>
      </p:sp>
      <p:sp>
        <p:nvSpPr>
          <p:cNvPr id="269323" name="Line 11"/>
          <p:cNvSpPr>
            <a:spLocks noChangeShapeType="1"/>
          </p:cNvSpPr>
          <p:nvPr/>
        </p:nvSpPr>
        <p:spPr bwMode="auto">
          <a:xfrm>
            <a:off x="314325" y="3048000"/>
            <a:ext cx="0" cy="835025"/>
          </a:xfrm>
          <a:prstGeom prst="line">
            <a:avLst/>
          </a:prstGeom>
          <a:noFill/>
          <a:ln w="76200">
            <a:solidFill>
              <a:schemeClr val="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Arial"/>
              <a:ea typeface="+mn-ea"/>
              <a:cs typeface="Arial"/>
            </a:endParaRPr>
          </a:p>
        </p:txBody>
      </p:sp>
      <p:sp>
        <p:nvSpPr>
          <p:cNvPr id="269324" name="Line 12"/>
          <p:cNvSpPr>
            <a:spLocks noChangeShapeType="1"/>
          </p:cNvSpPr>
          <p:nvPr/>
        </p:nvSpPr>
        <p:spPr bwMode="auto">
          <a:xfrm>
            <a:off x="1685925" y="3048000"/>
            <a:ext cx="0" cy="838200"/>
          </a:xfrm>
          <a:prstGeom prst="line">
            <a:avLst/>
          </a:prstGeom>
          <a:noFill/>
          <a:ln w="76200">
            <a:solidFill>
              <a:schemeClr val="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Arial"/>
              <a:ea typeface="+mn-ea"/>
              <a:cs typeface="Arial"/>
            </a:endParaRPr>
          </a:p>
        </p:txBody>
      </p:sp>
      <p:sp>
        <p:nvSpPr>
          <p:cNvPr id="269325" name="Line 13"/>
          <p:cNvSpPr>
            <a:spLocks noChangeShapeType="1"/>
          </p:cNvSpPr>
          <p:nvPr/>
        </p:nvSpPr>
        <p:spPr bwMode="auto">
          <a:xfrm>
            <a:off x="1000125" y="3044825"/>
            <a:ext cx="0" cy="838200"/>
          </a:xfrm>
          <a:prstGeom prst="line">
            <a:avLst/>
          </a:prstGeom>
          <a:noFill/>
          <a:ln w="76200">
            <a:solidFill>
              <a:schemeClr val="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Arial"/>
              <a:ea typeface="+mn-ea"/>
              <a:cs typeface="Arial"/>
            </a:endParaRPr>
          </a:p>
        </p:txBody>
      </p:sp>
      <p:grpSp>
        <p:nvGrpSpPr>
          <p:cNvPr id="122891" name="Group 15"/>
          <p:cNvGrpSpPr>
            <a:grpSpLocks/>
          </p:cNvGrpSpPr>
          <p:nvPr/>
        </p:nvGrpSpPr>
        <p:grpSpPr bwMode="auto">
          <a:xfrm>
            <a:off x="2371725" y="3048000"/>
            <a:ext cx="2057400" cy="841375"/>
            <a:chOff x="96" y="1918"/>
            <a:chExt cx="1296" cy="530"/>
          </a:xfrm>
        </p:grpSpPr>
        <p:sp>
          <p:nvSpPr>
            <p:cNvPr id="269328" name="Line 16"/>
            <p:cNvSpPr>
              <a:spLocks noChangeShapeType="1"/>
            </p:cNvSpPr>
            <p:nvPr/>
          </p:nvSpPr>
          <p:spPr bwMode="auto">
            <a:xfrm>
              <a:off x="528" y="1920"/>
              <a:ext cx="0" cy="526"/>
            </a:xfrm>
            <a:prstGeom prst="line">
              <a:avLst/>
            </a:prstGeom>
            <a:noFill/>
            <a:ln w="76200">
              <a:solidFill>
                <a:schemeClr val="hlink"/>
              </a:solidFill>
              <a:round/>
              <a:headEnd/>
              <a:tailEnd/>
            </a:ln>
            <a:effectLst>
              <a:outerShdw blurRad="63500" dist="38099" dir="2700000" algn="ctr" rotWithShape="0">
                <a:schemeClr val="tx1">
                  <a:alpha val="74998"/>
                </a:schemeClr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latin typeface="Arial"/>
                <a:ea typeface="+mn-ea"/>
                <a:cs typeface="Arial"/>
              </a:endParaRPr>
            </a:p>
          </p:txBody>
        </p:sp>
        <p:sp>
          <p:nvSpPr>
            <p:cNvPr id="269329" name="Line 17"/>
            <p:cNvSpPr>
              <a:spLocks noChangeShapeType="1"/>
            </p:cNvSpPr>
            <p:nvPr/>
          </p:nvSpPr>
          <p:spPr bwMode="auto">
            <a:xfrm>
              <a:off x="1392" y="1920"/>
              <a:ext cx="0" cy="528"/>
            </a:xfrm>
            <a:prstGeom prst="line">
              <a:avLst/>
            </a:prstGeom>
            <a:noFill/>
            <a:ln w="76200">
              <a:solidFill>
                <a:schemeClr val="hlink"/>
              </a:solidFill>
              <a:round/>
              <a:headEnd/>
              <a:tailEnd/>
            </a:ln>
            <a:effectLst>
              <a:outerShdw blurRad="63500" dist="38099" dir="2700000" algn="ctr" rotWithShape="0">
                <a:schemeClr val="tx1">
                  <a:alpha val="74998"/>
                </a:schemeClr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latin typeface="Arial"/>
                <a:ea typeface="+mn-ea"/>
                <a:cs typeface="Arial"/>
              </a:endParaRPr>
            </a:p>
          </p:txBody>
        </p:sp>
        <p:sp>
          <p:nvSpPr>
            <p:cNvPr id="269330" name="Line 18"/>
            <p:cNvSpPr>
              <a:spLocks noChangeShapeType="1"/>
            </p:cNvSpPr>
            <p:nvPr/>
          </p:nvSpPr>
          <p:spPr bwMode="auto">
            <a:xfrm>
              <a:off x="960" y="1918"/>
              <a:ext cx="0" cy="528"/>
            </a:xfrm>
            <a:prstGeom prst="line">
              <a:avLst/>
            </a:prstGeom>
            <a:noFill/>
            <a:ln w="76200">
              <a:solidFill>
                <a:schemeClr val="hlink"/>
              </a:solidFill>
              <a:round/>
              <a:headEnd/>
              <a:tailEnd/>
            </a:ln>
            <a:effectLst>
              <a:outerShdw blurRad="63500" dist="38099" dir="2700000" algn="ctr" rotWithShape="0">
                <a:schemeClr val="tx1">
                  <a:alpha val="74998"/>
                </a:schemeClr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latin typeface="Arial"/>
                <a:ea typeface="+mn-ea"/>
                <a:cs typeface="Arial"/>
              </a:endParaRPr>
            </a:p>
          </p:txBody>
        </p:sp>
        <p:sp>
          <p:nvSpPr>
            <p:cNvPr id="269331" name="Line 19"/>
            <p:cNvSpPr>
              <a:spLocks noChangeShapeType="1"/>
            </p:cNvSpPr>
            <p:nvPr/>
          </p:nvSpPr>
          <p:spPr bwMode="auto">
            <a:xfrm>
              <a:off x="96" y="1920"/>
              <a:ext cx="0" cy="526"/>
            </a:xfrm>
            <a:prstGeom prst="line">
              <a:avLst/>
            </a:prstGeom>
            <a:noFill/>
            <a:ln w="76200">
              <a:solidFill>
                <a:schemeClr val="hlink"/>
              </a:solidFill>
              <a:round/>
              <a:headEnd/>
              <a:tailEnd/>
            </a:ln>
            <a:effectLst>
              <a:outerShdw blurRad="63500" dist="38099" dir="2700000" algn="ctr" rotWithShape="0">
                <a:schemeClr val="tx1">
                  <a:alpha val="74998"/>
                </a:schemeClr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latin typeface="Arial"/>
                <a:ea typeface="+mn-ea"/>
                <a:cs typeface="Arial"/>
              </a:endParaRPr>
            </a:p>
          </p:txBody>
        </p:sp>
      </p:grpSp>
      <p:grpSp>
        <p:nvGrpSpPr>
          <p:cNvPr id="122892" name="Group 20"/>
          <p:cNvGrpSpPr>
            <a:grpSpLocks/>
          </p:cNvGrpSpPr>
          <p:nvPr/>
        </p:nvGrpSpPr>
        <p:grpSpPr bwMode="auto">
          <a:xfrm>
            <a:off x="5114925" y="3048000"/>
            <a:ext cx="2057400" cy="841375"/>
            <a:chOff x="96" y="1918"/>
            <a:chExt cx="1296" cy="530"/>
          </a:xfrm>
        </p:grpSpPr>
        <p:sp>
          <p:nvSpPr>
            <p:cNvPr id="269333" name="Line 21"/>
            <p:cNvSpPr>
              <a:spLocks noChangeShapeType="1"/>
            </p:cNvSpPr>
            <p:nvPr/>
          </p:nvSpPr>
          <p:spPr bwMode="auto">
            <a:xfrm>
              <a:off x="528" y="1920"/>
              <a:ext cx="0" cy="526"/>
            </a:xfrm>
            <a:prstGeom prst="line">
              <a:avLst/>
            </a:prstGeom>
            <a:noFill/>
            <a:ln w="76200">
              <a:solidFill>
                <a:schemeClr val="hlink"/>
              </a:solidFill>
              <a:round/>
              <a:headEnd/>
              <a:tailEnd/>
            </a:ln>
            <a:effectLst>
              <a:outerShdw blurRad="63500" dist="38099" dir="2700000" algn="ctr" rotWithShape="0">
                <a:schemeClr val="tx1">
                  <a:alpha val="74998"/>
                </a:schemeClr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latin typeface="Arial"/>
                <a:ea typeface="+mn-ea"/>
                <a:cs typeface="Arial"/>
              </a:endParaRPr>
            </a:p>
          </p:txBody>
        </p:sp>
        <p:sp>
          <p:nvSpPr>
            <p:cNvPr id="269334" name="Line 22"/>
            <p:cNvSpPr>
              <a:spLocks noChangeShapeType="1"/>
            </p:cNvSpPr>
            <p:nvPr/>
          </p:nvSpPr>
          <p:spPr bwMode="auto">
            <a:xfrm>
              <a:off x="1392" y="1920"/>
              <a:ext cx="0" cy="528"/>
            </a:xfrm>
            <a:prstGeom prst="line">
              <a:avLst/>
            </a:prstGeom>
            <a:noFill/>
            <a:ln w="76200">
              <a:solidFill>
                <a:schemeClr val="hlink"/>
              </a:solidFill>
              <a:round/>
              <a:headEnd/>
              <a:tailEnd/>
            </a:ln>
            <a:effectLst>
              <a:outerShdw blurRad="63500" dist="38099" dir="2700000" algn="ctr" rotWithShape="0">
                <a:schemeClr val="tx1">
                  <a:alpha val="74998"/>
                </a:schemeClr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latin typeface="Arial"/>
                <a:ea typeface="+mn-ea"/>
                <a:cs typeface="Arial"/>
              </a:endParaRPr>
            </a:p>
          </p:txBody>
        </p:sp>
        <p:sp>
          <p:nvSpPr>
            <p:cNvPr id="269335" name="Line 23"/>
            <p:cNvSpPr>
              <a:spLocks noChangeShapeType="1"/>
            </p:cNvSpPr>
            <p:nvPr/>
          </p:nvSpPr>
          <p:spPr bwMode="auto">
            <a:xfrm>
              <a:off x="960" y="1918"/>
              <a:ext cx="0" cy="528"/>
            </a:xfrm>
            <a:prstGeom prst="line">
              <a:avLst/>
            </a:prstGeom>
            <a:noFill/>
            <a:ln w="76200">
              <a:solidFill>
                <a:schemeClr val="hlink"/>
              </a:solidFill>
              <a:round/>
              <a:headEnd/>
              <a:tailEnd/>
            </a:ln>
            <a:effectLst>
              <a:outerShdw blurRad="63500" dist="38099" dir="2700000" algn="ctr" rotWithShape="0">
                <a:schemeClr val="tx1">
                  <a:alpha val="74998"/>
                </a:schemeClr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latin typeface="Arial"/>
                <a:ea typeface="+mn-ea"/>
                <a:cs typeface="Arial"/>
              </a:endParaRPr>
            </a:p>
          </p:txBody>
        </p:sp>
        <p:sp>
          <p:nvSpPr>
            <p:cNvPr id="269336" name="Line 24"/>
            <p:cNvSpPr>
              <a:spLocks noChangeShapeType="1"/>
            </p:cNvSpPr>
            <p:nvPr/>
          </p:nvSpPr>
          <p:spPr bwMode="auto">
            <a:xfrm>
              <a:off x="96" y="1920"/>
              <a:ext cx="0" cy="526"/>
            </a:xfrm>
            <a:prstGeom prst="line">
              <a:avLst/>
            </a:prstGeom>
            <a:noFill/>
            <a:ln w="76200">
              <a:solidFill>
                <a:schemeClr val="hlink"/>
              </a:solidFill>
              <a:round/>
              <a:headEnd/>
              <a:tailEnd/>
            </a:ln>
            <a:effectLst>
              <a:outerShdw blurRad="63500" dist="38099" dir="2700000" algn="ctr" rotWithShape="0">
                <a:schemeClr val="tx1">
                  <a:alpha val="74998"/>
                </a:schemeClr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latin typeface="Arial"/>
                <a:ea typeface="+mn-ea"/>
                <a:cs typeface="Arial"/>
              </a:endParaRPr>
            </a:p>
          </p:txBody>
        </p:sp>
      </p:grpSp>
      <p:sp>
        <p:nvSpPr>
          <p:cNvPr id="269337" name="Line 25"/>
          <p:cNvSpPr>
            <a:spLocks noChangeShapeType="1"/>
          </p:cNvSpPr>
          <p:nvPr/>
        </p:nvSpPr>
        <p:spPr bwMode="auto">
          <a:xfrm>
            <a:off x="8391525" y="3051175"/>
            <a:ext cx="0" cy="835025"/>
          </a:xfrm>
          <a:prstGeom prst="line">
            <a:avLst/>
          </a:prstGeom>
          <a:noFill/>
          <a:ln w="76200">
            <a:solidFill>
              <a:schemeClr val="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Arial"/>
              <a:ea typeface="+mn-ea"/>
              <a:cs typeface="Arial"/>
            </a:endParaRPr>
          </a:p>
        </p:txBody>
      </p:sp>
      <p:sp>
        <p:nvSpPr>
          <p:cNvPr id="269338" name="Line 26"/>
          <p:cNvSpPr>
            <a:spLocks noChangeShapeType="1"/>
          </p:cNvSpPr>
          <p:nvPr/>
        </p:nvSpPr>
        <p:spPr bwMode="auto">
          <a:xfrm>
            <a:off x="7781925" y="3051175"/>
            <a:ext cx="0" cy="835025"/>
          </a:xfrm>
          <a:prstGeom prst="line">
            <a:avLst/>
          </a:prstGeom>
          <a:noFill/>
          <a:ln w="76200">
            <a:solidFill>
              <a:schemeClr val="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Arial"/>
              <a:ea typeface="+mn-ea"/>
              <a:cs typeface="Arial"/>
            </a:endParaRPr>
          </a:p>
        </p:txBody>
      </p:sp>
      <p:sp>
        <p:nvSpPr>
          <p:cNvPr id="269339" name="Line 27"/>
          <p:cNvSpPr>
            <a:spLocks noChangeShapeType="1"/>
          </p:cNvSpPr>
          <p:nvPr/>
        </p:nvSpPr>
        <p:spPr bwMode="auto">
          <a:xfrm>
            <a:off x="-457200" y="3886200"/>
            <a:ext cx="9534525" cy="0"/>
          </a:xfrm>
          <a:prstGeom prst="line">
            <a:avLst/>
          </a:prstGeom>
          <a:noFill/>
          <a:ln w="76200">
            <a:solidFill>
              <a:schemeClr val="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Arial"/>
              <a:ea typeface="+mn-ea"/>
              <a:cs typeface="Arial"/>
            </a:endParaRPr>
          </a:p>
        </p:txBody>
      </p:sp>
      <p:sp>
        <p:nvSpPr>
          <p:cNvPr id="269340" name="Text Box 28"/>
          <p:cNvSpPr txBox="1">
            <a:spLocks noChangeArrowheads="1"/>
          </p:cNvSpPr>
          <p:nvPr/>
        </p:nvSpPr>
        <p:spPr bwMode="auto">
          <a:xfrm>
            <a:off x="7019925" y="4067175"/>
            <a:ext cx="38100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kumimoji="0" lang="en-US" sz="2800" b="1">
                <a:solidFill>
                  <a:schemeClr val="bg1"/>
                </a:solidFill>
                <a:latin typeface="Arial"/>
                <a:ea typeface="+mn-ea"/>
                <a:cs typeface="Arial"/>
              </a:rPr>
              <a:t> 550</a:t>
            </a:r>
          </a:p>
        </p:txBody>
      </p:sp>
      <p:sp>
        <p:nvSpPr>
          <p:cNvPr id="269341" name="Text Box 29"/>
          <p:cNvSpPr txBox="1">
            <a:spLocks noChangeArrowheads="1"/>
          </p:cNvSpPr>
          <p:nvPr/>
        </p:nvSpPr>
        <p:spPr bwMode="auto">
          <a:xfrm>
            <a:off x="2905125" y="4067175"/>
            <a:ext cx="38100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kumimoji="0" lang="en-US" sz="2800" b="1">
                <a:solidFill>
                  <a:schemeClr val="bg1"/>
                </a:solidFill>
                <a:latin typeface="Arial"/>
                <a:ea typeface="+mn-ea"/>
                <a:cs typeface="Arial"/>
              </a:rPr>
              <a:t> 850</a:t>
            </a:r>
          </a:p>
        </p:txBody>
      </p:sp>
      <p:sp>
        <p:nvSpPr>
          <p:cNvPr id="269342" name="Text Box 30"/>
          <p:cNvSpPr txBox="1">
            <a:spLocks noChangeArrowheads="1"/>
          </p:cNvSpPr>
          <p:nvPr/>
        </p:nvSpPr>
        <p:spPr bwMode="auto">
          <a:xfrm>
            <a:off x="161925" y="4067175"/>
            <a:ext cx="38100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kumimoji="0" lang="en-US" sz="2800" b="1">
                <a:solidFill>
                  <a:schemeClr val="bg1"/>
                </a:solidFill>
                <a:latin typeface="Arial"/>
                <a:ea typeface="+mn-ea"/>
                <a:cs typeface="Arial"/>
              </a:rPr>
              <a:t>1050</a:t>
            </a:r>
          </a:p>
        </p:txBody>
      </p:sp>
      <p:sp>
        <p:nvSpPr>
          <p:cNvPr id="269344" name="Text Box 32"/>
          <p:cNvSpPr txBox="1">
            <a:spLocks noChangeArrowheads="1"/>
          </p:cNvSpPr>
          <p:nvPr/>
        </p:nvSpPr>
        <p:spPr bwMode="auto">
          <a:xfrm>
            <a:off x="8239125" y="4067175"/>
            <a:ext cx="38100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kumimoji="0" lang="en-US" sz="2800" b="1">
                <a:solidFill>
                  <a:schemeClr val="bg1"/>
                </a:solidFill>
                <a:latin typeface="Arial"/>
                <a:ea typeface="+mn-ea"/>
                <a:cs typeface="Arial"/>
              </a:rPr>
              <a:t> 450</a:t>
            </a:r>
          </a:p>
        </p:txBody>
      </p:sp>
      <p:sp>
        <p:nvSpPr>
          <p:cNvPr id="269345" name="Text Box 33"/>
          <p:cNvSpPr txBox="1">
            <a:spLocks noChangeArrowheads="1"/>
          </p:cNvSpPr>
          <p:nvPr/>
        </p:nvSpPr>
        <p:spPr bwMode="auto">
          <a:xfrm>
            <a:off x="-219075" y="1155700"/>
            <a:ext cx="2514600" cy="192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kumimoji="0" lang="en-US" sz="3600" b="1">
                <a:solidFill>
                  <a:srgbClr val="00FFFF"/>
                </a:solidFill>
                <a:latin typeface="Arial"/>
                <a:ea typeface="+mn-ea"/>
                <a:cs typeface="Arial"/>
              </a:rPr>
              <a:t>United Kingdom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kumimoji="0" lang="en-US" sz="3200" b="1">
                <a:solidFill>
                  <a:srgbClr val="00FFFF"/>
                </a:solidFill>
                <a:latin typeface="Arial"/>
                <a:ea typeface="+mn-ea"/>
                <a:cs typeface="Arial"/>
              </a:rPr>
              <a:t>1050-930</a:t>
            </a:r>
          </a:p>
        </p:txBody>
      </p:sp>
      <p:sp>
        <p:nvSpPr>
          <p:cNvPr id="269346" name="Text Box 34"/>
          <p:cNvSpPr txBox="1">
            <a:spLocks noChangeArrowheads="1"/>
          </p:cNvSpPr>
          <p:nvPr/>
        </p:nvSpPr>
        <p:spPr bwMode="auto">
          <a:xfrm>
            <a:off x="5343525" y="6172200"/>
            <a:ext cx="30480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kumimoji="0" lang="en-US" sz="3600" b="1">
                <a:solidFill>
                  <a:srgbClr val="66FF66"/>
                </a:solidFill>
                <a:latin typeface="Arial"/>
                <a:ea typeface="+mn-ea"/>
                <a:cs typeface="Arial"/>
              </a:rPr>
              <a:t>Exile  </a:t>
            </a:r>
            <a:r>
              <a:rPr kumimoji="0" lang="en-US" sz="3200" b="1">
                <a:solidFill>
                  <a:srgbClr val="66FF66"/>
                </a:solidFill>
                <a:latin typeface="Arial"/>
                <a:ea typeface="+mn-ea"/>
                <a:cs typeface="Arial"/>
              </a:rPr>
              <a:t>586-536</a:t>
            </a:r>
          </a:p>
        </p:txBody>
      </p:sp>
      <p:sp>
        <p:nvSpPr>
          <p:cNvPr id="269347" name="AutoShape 35"/>
          <p:cNvSpPr>
            <a:spLocks noChangeArrowheads="1"/>
          </p:cNvSpPr>
          <p:nvPr/>
        </p:nvSpPr>
        <p:spPr bwMode="auto">
          <a:xfrm>
            <a:off x="7343775" y="3276600"/>
            <a:ext cx="1352550" cy="457200"/>
          </a:xfrm>
          <a:prstGeom prst="rightArrow">
            <a:avLst>
              <a:gd name="adj1" fmla="val 50000"/>
              <a:gd name="adj2" fmla="val 73958"/>
            </a:avLst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Arial"/>
              <a:ea typeface="+mn-ea"/>
              <a:cs typeface="Arial"/>
            </a:endParaRPr>
          </a:p>
        </p:txBody>
      </p:sp>
      <p:sp>
        <p:nvSpPr>
          <p:cNvPr id="122903" name="AutoShape 36"/>
          <p:cNvSpPr>
            <a:spLocks noChangeArrowheads="1"/>
          </p:cNvSpPr>
          <p:nvPr/>
        </p:nvSpPr>
        <p:spPr bwMode="auto">
          <a:xfrm>
            <a:off x="6410325" y="3505200"/>
            <a:ext cx="609600" cy="2590800"/>
          </a:xfrm>
          <a:prstGeom prst="upArrow">
            <a:avLst>
              <a:gd name="adj1" fmla="val 50000"/>
              <a:gd name="adj2" fmla="val 106250"/>
            </a:avLst>
          </a:prstGeom>
          <a:solidFill>
            <a:srgbClr val="66FF6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269349" name="AutoShape 37"/>
          <p:cNvSpPr>
            <a:spLocks noChangeArrowheads="1"/>
          </p:cNvSpPr>
          <p:nvPr/>
        </p:nvSpPr>
        <p:spPr bwMode="auto">
          <a:xfrm>
            <a:off x="269875" y="3276600"/>
            <a:ext cx="1720850" cy="457200"/>
          </a:xfrm>
          <a:prstGeom prst="rightArrow">
            <a:avLst>
              <a:gd name="adj1" fmla="val 50000"/>
              <a:gd name="adj2" fmla="val 94097"/>
            </a:avLst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Arial"/>
              <a:ea typeface="+mn-ea"/>
              <a:cs typeface="Arial"/>
            </a:endParaRPr>
          </a:p>
        </p:txBody>
      </p:sp>
      <p:sp>
        <p:nvSpPr>
          <p:cNvPr id="269350" name="Text Box 38"/>
          <p:cNvSpPr txBox="1">
            <a:spLocks noChangeArrowheads="1"/>
          </p:cNvSpPr>
          <p:nvPr/>
        </p:nvSpPr>
        <p:spPr bwMode="auto">
          <a:xfrm>
            <a:off x="4200525" y="4067175"/>
            <a:ext cx="600075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kumimoji="0" lang="en-US" sz="2800" b="1">
                <a:solidFill>
                  <a:schemeClr val="bg1"/>
                </a:solidFill>
                <a:latin typeface="Arial"/>
                <a:ea typeface="+mn-ea"/>
                <a:cs typeface="Arial"/>
              </a:rPr>
              <a:t>   7 5 0 </a:t>
            </a:r>
          </a:p>
        </p:txBody>
      </p:sp>
      <p:sp>
        <p:nvSpPr>
          <p:cNvPr id="269351" name="AutoShape 39"/>
          <p:cNvSpPr>
            <a:spLocks noChangeArrowheads="1"/>
          </p:cNvSpPr>
          <p:nvPr/>
        </p:nvSpPr>
        <p:spPr bwMode="auto">
          <a:xfrm>
            <a:off x="1990725" y="3276600"/>
            <a:ext cx="2895600" cy="457200"/>
          </a:xfrm>
          <a:prstGeom prst="rightArrow">
            <a:avLst>
              <a:gd name="adj1" fmla="val 50000"/>
              <a:gd name="adj2" fmla="val 158333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Arial"/>
              <a:ea typeface="+mn-ea"/>
              <a:cs typeface="Arial"/>
            </a:endParaRPr>
          </a:p>
        </p:txBody>
      </p:sp>
      <p:sp>
        <p:nvSpPr>
          <p:cNvPr id="269352" name="Text Box 40"/>
          <p:cNvSpPr txBox="1">
            <a:spLocks noChangeArrowheads="1"/>
          </p:cNvSpPr>
          <p:nvPr/>
        </p:nvSpPr>
        <p:spPr bwMode="auto">
          <a:xfrm>
            <a:off x="2600325" y="0"/>
            <a:ext cx="27432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endParaRPr kumimoji="0" lang="en-US" sz="4000" b="1">
              <a:solidFill>
                <a:schemeClr val="bg1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269353" name="AutoShape 41"/>
          <p:cNvSpPr>
            <a:spLocks noChangeArrowheads="1"/>
          </p:cNvSpPr>
          <p:nvPr/>
        </p:nvSpPr>
        <p:spPr bwMode="auto">
          <a:xfrm>
            <a:off x="4886325" y="3276600"/>
            <a:ext cx="1828800" cy="457200"/>
          </a:xfrm>
          <a:prstGeom prst="rightArrow">
            <a:avLst>
              <a:gd name="adj1" fmla="val 50000"/>
              <a:gd name="adj2" fmla="val 100000"/>
            </a:avLst>
          </a:prstGeom>
          <a:solidFill>
            <a:srgbClr val="FF99FF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Arial"/>
              <a:ea typeface="+mn-ea"/>
              <a:cs typeface="Arial"/>
            </a:endParaRPr>
          </a:p>
        </p:txBody>
      </p:sp>
      <p:sp>
        <p:nvSpPr>
          <p:cNvPr id="269354" name="Text Box 42"/>
          <p:cNvSpPr txBox="1">
            <a:spLocks noChangeArrowheads="1"/>
          </p:cNvSpPr>
          <p:nvPr/>
        </p:nvSpPr>
        <p:spPr bwMode="auto">
          <a:xfrm>
            <a:off x="4819650" y="4067175"/>
            <a:ext cx="600075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kumimoji="0" lang="en-US" sz="2800" b="1">
                <a:solidFill>
                  <a:schemeClr val="bg1"/>
                </a:solidFill>
                <a:latin typeface="Arial"/>
                <a:ea typeface="+mn-ea"/>
                <a:cs typeface="Arial"/>
              </a:rPr>
              <a:t>   7 0 0 </a:t>
            </a:r>
          </a:p>
        </p:txBody>
      </p:sp>
      <p:sp>
        <p:nvSpPr>
          <p:cNvPr id="269355" name="Text Box 43"/>
          <p:cNvSpPr txBox="1">
            <a:spLocks noChangeArrowheads="1"/>
          </p:cNvSpPr>
          <p:nvPr/>
        </p:nvSpPr>
        <p:spPr bwMode="auto">
          <a:xfrm>
            <a:off x="6791325" y="609600"/>
            <a:ext cx="22098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r" eaLnBrk="1" hangingPunct="1">
              <a:spcBef>
                <a:spcPct val="50000"/>
              </a:spcBef>
              <a:defRPr/>
            </a:pPr>
            <a:r>
              <a:rPr kumimoji="0" lang="en-US" sz="3200" b="1">
                <a:solidFill>
                  <a:schemeClr val="bg1"/>
                </a:solidFill>
                <a:latin typeface="Arial"/>
                <a:ea typeface="+mn-ea"/>
                <a:cs typeface="Arial"/>
              </a:rPr>
              <a:t>430</a:t>
            </a:r>
          </a:p>
        </p:txBody>
      </p:sp>
      <p:sp>
        <p:nvSpPr>
          <p:cNvPr id="269356" name="Text Box 44"/>
          <p:cNvSpPr txBox="1">
            <a:spLocks noChangeArrowheads="1"/>
          </p:cNvSpPr>
          <p:nvPr/>
        </p:nvSpPr>
        <p:spPr bwMode="auto">
          <a:xfrm>
            <a:off x="6334125" y="4067175"/>
            <a:ext cx="38100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kumimoji="0" lang="en-US" sz="2800" b="1">
                <a:solidFill>
                  <a:schemeClr val="bg1"/>
                </a:solidFill>
                <a:latin typeface="Arial"/>
                <a:ea typeface="+mn-ea"/>
                <a:cs typeface="Arial"/>
              </a:rPr>
              <a:t> 600</a:t>
            </a:r>
          </a:p>
        </p:txBody>
      </p:sp>
      <p:sp>
        <p:nvSpPr>
          <p:cNvPr id="269357" name="Text Box 45"/>
          <p:cNvSpPr txBox="1">
            <a:spLocks noChangeArrowheads="1"/>
          </p:cNvSpPr>
          <p:nvPr/>
        </p:nvSpPr>
        <p:spPr bwMode="auto">
          <a:xfrm>
            <a:off x="2066925" y="1155700"/>
            <a:ext cx="2514600" cy="192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kumimoji="0" lang="en-US" sz="3600" b="1">
                <a:solidFill>
                  <a:srgbClr val="FFFF00"/>
                </a:solidFill>
                <a:latin typeface="Arial"/>
                <a:ea typeface="+mn-ea"/>
                <a:cs typeface="Arial"/>
              </a:rPr>
              <a:t>Divided Kingdom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kumimoji="0" lang="en-US" sz="3200" b="1">
                <a:solidFill>
                  <a:srgbClr val="FFFF00"/>
                </a:solidFill>
                <a:latin typeface="Arial"/>
                <a:ea typeface="+mn-ea"/>
                <a:cs typeface="Arial"/>
              </a:rPr>
              <a:t>930-722</a:t>
            </a:r>
          </a:p>
        </p:txBody>
      </p:sp>
      <p:sp>
        <p:nvSpPr>
          <p:cNvPr id="269358" name="AutoShape 46"/>
          <p:cNvSpPr>
            <a:spLocks noChangeArrowheads="1"/>
          </p:cNvSpPr>
          <p:nvPr/>
        </p:nvSpPr>
        <p:spPr bwMode="auto">
          <a:xfrm flipV="1">
            <a:off x="8543925" y="1219200"/>
            <a:ext cx="304800" cy="2590800"/>
          </a:xfrm>
          <a:prstGeom prst="upArrow">
            <a:avLst>
              <a:gd name="adj1" fmla="val 50000"/>
              <a:gd name="adj2" fmla="val 212500"/>
            </a:avLst>
          </a:prstGeom>
          <a:solidFill>
            <a:schemeClr val="bg1"/>
          </a:solidFill>
          <a:ln w="38100">
            <a:solidFill>
              <a:schemeClr val="bg1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Arial"/>
              <a:ea typeface="+mn-ea"/>
              <a:cs typeface="Arial"/>
            </a:endParaRPr>
          </a:p>
        </p:txBody>
      </p:sp>
      <p:sp>
        <p:nvSpPr>
          <p:cNvPr id="269359" name="Text Box 47"/>
          <p:cNvSpPr txBox="1">
            <a:spLocks noChangeArrowheads="1"/>
          </p:cNvSpPr>
          <p:nvPr/>
        </p:nvSpPr>
        <p:spPr bwMode="auto">
          <a:xfrm>
            <a:off x="6486525" y="1155700"/>
            <a:ext cx="2514600" cy="192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kumimoji="0" lang="en-US" sz="3600" b="1">
                <a:solidFill>
                  <a:srgbClr val="FFCC00"/>
                </a:solidFill>
                <a:latin typeface="Arial"/>
                <a:ea typeface="+mn-ea"/>
                <a:cs typeface="Arial"/>
              </a:rPr>
              <a:t>Post-    Exile 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kumimoji="0" lang="en-US" sz="3200" b="1">
                <a:solidFill>
                  <a:srgbClr val="FFCC00"/>
                </a:solidFill>
                <a:latin typeface="Arial"/>
                <a:ea typeface="+mn-ea"/>
                <a:cs typeface="Arial"/>
              </a:rPr>
              <a:t>536-425</a:t>
            </a:r>
          </a:p>
        </p:txBody>
      </p:sp>
      <p:sp>
        <p:nvSpPr>
          <p:cNvPr id="269360" name="Text Box 48"/>
          <p:cNvSpPr txBox="1">
            <a:spLocks noChangeArrowheads="1"/>
          </p:cNvSpPr>
          <p:nvPr/>
        </p:nvSpPr>
        <p:spPr bwMode="auto">
          <a:xfrm>
            <a:off x="4505325" y="1155700"/>
            <a:ext cx="2514600" cy="192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kumimoji="0" lang="en-US" sz="3600" b="1">
                <a:solidFill>
                  <a:srgbClr val="FF99FF"/>
                </a:solidFill>
                <a:latin typeface="Arial"/>
                <a:ea typeface="+mn-ea"/>
                <a:cs typeface="Arial"/>
              </a:rPr>
              <a:t>Solitary Kingdom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kumimoji="0" lang="en-US" sz="3200" b="1">
                <a:solidFill>
                  <a:srgbClr val="FF99FF"/>
                </a:solidFill>
                <a:latin typeface="Arial"/>
                <a:ea typeface="+mn-ea"/>
                <a:cs typeface="Arial"/>
              </a:rPr>
              <a:t>722-586</a:t>
            </a:r>
          </a:p>
        </p:txBody>
      </p:sp>
      <p:sp>
        <p:nvSpPr>
          <p:cNvPr id="122916" name="Rectangle 49"/>
          <p:cNvSpPr>
            <a:spLocks noGrp="1" noChangeArrowheads="1"/>
          </p:cNvSpPr>
          <p:nvPr>
            <p:ph type="title" idx="4294967295"/>
          </p:nvPr>
        </p:nvSpPr>
        <p:spPr>
          <a:xfrm>
            <a:off x="533400" y="152400"/>
            <a:ext cx="7772400" cy="685800"/>
          </a:xfrm>
        </p:spPr>
        <p:txBody>
          <a:bodyPr/>
          <a:lstStyle/>
          <a:p>
            <a:pPr eaLnBrk="1" hangingPunct="1"/>
            <a:r>
              <a:rPr lang="en-US" sz="4000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rPr>
              <a:t>Timeline</a:t>
            </a:r>
            <a:endParaRPr lang="en-US" sz="4000">
              <a:latin typeface="Arial" charset="0"/>
              <a:ea typeface="ＭＳ Ｐゴシック" charset="0"/>
              <a:cs typeface="Arial" charset="0"/>
            </a:endParaRPr>
          </a:p>
        </p:txBody>
      </p:sp>
    </p:spTree>
  </p:cSld>
  <p:clrMapOvr>
    <a:masterClrMapping/>
  </p:clrMapOvr>
  <p:transition/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9144000" cy="6858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b="1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OT Preaching link at </a:t>
            </a:r>
            <a:r>
              <a:rPr lang="en-US" sz="2800" b="1" dirty="0" err="1">
                <a:solidFill>
                  <a:srgbClr val="FFFFFF"/>
                </a:solidFill>
                <a:latin typeface="Arial" charset="0"/>
                <a:ea typeface="ＭＳ Ｐゴシック" charset="0"/>
              </a:rPr>
              <a:t>BibleStudyDownloads.org</a:t>
            </a:r>
            <a:endParaRPr lang="en-US" sz="1050" b="1" dirty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99331" name="Rectangle 1026"/>
          <p:cNvSpPr txBox="1"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0" lang="en-US" sz="3200" b="1" dirty="0">
                <a:solidFill>
                  <a:srgbClr val="FFFFFF"/>
                </a:solidFill>
                <a:latin typeface="Arial" charset="0"/>
                <a:cs typeface="Arial" charset="0"/>
              </a:rPr>
              <a:t>Get this presentation and script for free!</a:t>
            </a:r>
            <a:endParaRPr kumimoji="0" lang="en-US" sz="1100" b="1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pic>
        <p:nvPicPr>
          <p:cNvPr id="8" name="Picture 7" descr="Screen Shot 2016-02-02 at 5.41.18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1"/>
          <a:stretch/>
        </p:blipFill>
        <p:spPr>
          <a:xfrm>
            <a:off x="-44173" y="636981"/>
            <a:ext cx="9232347" cy="5650045"/>
          </a:xfrm>
          <a:prstGeom prst="rect">
            <a:avLst/>
          </a:prstGeom>
        </p:spPr>
      </p:pic>
      <p:pic>
        <p:nvPicPr>
          <p:cNvPr id="9" name="Picture 8" descr="Screen Shot 2016-02-02 at 5.42.0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23" y="2222340"/>
            <a:ext cx="6153212" cy="3483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810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2" fill="remove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Rectangle 1026"/>
          <p:cNvSpPr>
            <a:spLocks noChangeArrowheads="1"/>
          </p:cNvSpPr>
          <p:nvPr/>
        </p:nvSpPr>
        <p:spPr bwMode="auto">
          <a:xfrm>
            <a:off x="0" y="1752600"/>
            <a:ext cx="4114800" cy="304800"/>
          </a:xfrm>
          <a:prstGeom prst="rect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126978" name="Rectangle 1027"/>
          <p:cNvSpPr>
            <a:spLocks noChangeArrowheads="1"/>
          </p:cNvSpPr>
          <p:nvPr/>
        </p:nvSpPr>
        <p:spPr bwMode="auto">
          <a:xfrm>
            <a:off x="4114800" y="2286000"/>
            <a:ext cx="5029200" cy="304800"/>
          </a:xfrm>
          <a:prstGeom prst="rect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126979" name="Rectangle 1028"/>
          <p:cNvSpPr>
            <a:spLocks noChangeArrowheads="1"/>
          </p:cNvSpPr>
          <p:nvPr/>
        </p:nvSpPr>
        <p:spPr bwMode="auto">
          <a:xfrm>
            <a:off x="4114800" y="1219200"/>
            <a:ext cx="5029200" cy="304800"/>
          </a:xfrm>
          <a:prstGeom prst="rect">
            <a:avLst/>
          </a:prstGeom>
          <a:solidFill>
            <a:srgbClr val="FF3300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126980" name="Rectangle 1029"/>
          <p:cNvSpPr>
            <a:spLocks noChangeArrowheads="1"/>
          </p:cNvSpPr>
          <p:nvPr/>
        </p:nvSpPr>
        <p:spPr bwMode="auto">
          <a:xfrm>
            <a:off x="0" y="4572000"/>
            <a:ext cx="9144000" cy="304800"/>
          </a:xfrm>
          <a:prstGeom prst="rect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126981" name="Rectangle 1030"/>
          <p:cNvSpPr>
            <a:spLocks noChangeArrowheads="1"/>
          </p:cNvSpPr>
          <p:nvPr/>
        </p:nvSpPr>
        <p:spPr bwMode="auto">
          <a:xfrm>
            <a:off x="0" y="3200400"/>
            <a:ext cx="3657600" cy="304800"/>
          </a:xfrm>
          <a:prstGeom prst="rect">
            <a:avLst/>
          </a:prstGeom>
          <a:solidFill>
            <a:srgbClr val="FF3300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126982" name="Rectangle 1031"/>
          <p:cNvSpPr>
            <a:spLocks noChangeArrowheads="1"/>
          </p:cNvSpPr>
          <p:nvPr/>
        </p:nvSpPr>
        <p:spPr bwMode="auto">
          <a:xfrm>
            <a:off x="3124200" y="6400800"/>
            <a:ext cx="6019800" cy="304800"/>
          </a:xfrm>
          <a:prstGeom prst="rect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126983" name="Rectangle 1032"/>
          <p:cNvSpPr>
            <a:spLocks noChangeArrowheads="1"/>
          </p:cNvSpPr>
          <p:nvPr/>
        </p:nvSpPr>
        <p:spPr bwMode="auto">
          <a:xfrm>
            <a:off x="0" y="6400800"/>
            <a:ext cx="1676400" cy="304800"/>
          </a:xfrm>
          <a:prstGeom prst="rect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126984" name="Text Box 1033"/>
          <p:cNvSpPr txBox="1">
            <a:spLocks noChangeArrowheads="1"/>
          </p:cNvSpPr>
          <p:nvPr/>
        </p:nvSpPr>
        <p:spPr bwMode="auto">
          <a:xfrm>
            <a:off x="8382000" y="76200"/>
            <a:ext cx="6985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kumimoji="0" lang="en-US" b="1">
                <a:solidFill>
                  <a:srgbClr val="FFFFFF"/>
                </a:solidFill>
                <a:latin typeface="Arial" charset="0"/>
                <a:cs typeface="Arial" charset="0"/>
              </a:rPr>
              <a:t>342</a:t>
            </a:r>
          </a:p>
        </p:txBody>
      </p:sp>
      <p:sp>
        <p:nvSpPr>
          <p:cNvPr id="413706" name="Rectangle 1034"/>
          <p:cNvSpPr>
            <a:spLocks noChangeArrowheads="1"/>
          </p:cNvSpPr>
          <p:nvPr/>
        </p:nvSpPr>
        <p:spPr bwMode="auto">
          <a:xfrm>
            <a:off x="4038600" y="1600200"/>
            <a:ext cx="99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1" hangingPunct="1">
              <a:spcBef>
                <a:spcPct val="20000"/>
              </a:spcBef>
              <a:buClr>
                <a:schemeClr val="accent2"/>
              </a:buClr>
              <a:buSzPct val="110000"/>
            </a:pPr>
            <a:r>
              <a:rPr kumimoji="0" lang="en-US" sz="3200">
                <a:solidFill>
                  <a:srgbClr val="FFFFFF"/>
                </a:solidFill>
                <a:latin typeface="Arial" charset="0"/>
                <a:cs typeface="Arial" charset="0"/>
              </a:rPr>
              <a:t>931</a:t>
            </a:r>
          </a:p>
        </p:txBody>
      </p:sp>
      <p:sp>
        <p:nvSpPr>
          <p:cNvPr id="413707" name="Rectangle 1035"/>
          <p:cNvSpPr>
            <a:spLocks noChangeArrowheads="1"/>
          </p:cNvSpPr>
          <p:nvPr/>
        </p:nvSpPr>
        <p:spPr bwMode="auto">
          <a:xfrm>
            <a:off x="3581400" y="3048000"/>
            <a:ext cx="99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1" hangingPunct="1">
              <a:spcBef>
                <a:spcPct val="20000"/>
              </a:spcBef>
              <a:buClr>
                <a:schemeClr val="accent2"/>
              </a:buClr>
              <a:buSzPct val="110000"/>
            </a:pPr>
            <a:r>
              <a:rPr kumimoji="0" lang="en-US" sz="3200">
                <a:solidFill>
                  <a:srgbClr val="FFFFFF"/>
                </a:solidFill>
                <a:latin typeface="Arial" charset="0"/>
                <a:cs typeface="Arial" charset="0"/>
              </a:rPr>
              <a:t>722</a:t>
            </a:r>
          </a:p>
        </p:txBody>
      </p:sp>
      <p:sp>
        <p:nvSpPr>
          <p:cNvPr id="413708" name="Rectangle 1036"/>
          <p:cNvSpPr>
            <a:spLocks noChangeArrowheads="1"/>
          </p:cNvSpPr>
          <p:nvPr/>
        </p:nvSpPr>
        <p:spPr bwMode="auto">
          <a:xfrm>
            <a:off x="1524000" y="6248400"/>
            <a:ext cx="99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1" hangingPunct="1">
              <a:spcBef>
                <a:spcPct val="20000"/>
              </a:spcBef>
              <a:buClr>
                <a:schemeClr val="accent2"/>
              </a:buClr>
              <a:buSzPct val="110000"/>
            </a:pPr>
            <a:r>
              <a:rPr kumimoji="0" lang="en-US" sz="3200">
                <a:solidFill>
                  <a:srgbClr val="FFFFFF"/>
                </a:solidFill>
                <a:latin typeface="Arial" charset="0"/>
                <a:cs typeface="Arial" charset="0"/>
              </a:rPr>
              <a:t>586</a:t>
            </a:r>
          </a:p>
        </p:txBody>
      </p:sp>
      <p:sp>
        <p:nvSpPr>
          <p:cNvPr id="413709" name="Rectangle 1037"/>
          <p:cNvSpPr>
            <a:spLocks noChangeArrowheads="1"/>
          </p:cNvSpPr>
          <p:nvPr/>
        </p:nvSpPr>
        <p:spPr bwMode="auto">
          <a:xfrm>
            <a:off x="7467600" y="1676400"/>
            <a:ext cx="1752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1" hangingPunct="1">
              <a:spcBef>
                <a:spcPct val="20000"/>
              </a:spcBef>
              <a:buClr>
                <a:schemeClr val="accent2"/>
              </a:buClr>
              <a:buSzPct val="110000"/>
            </a:pPr>
            <a:r>
              <a:rPr kumimoji="0" lang="en-US" sz="3200">
                <a:solidFill>
                  <a:srgbClr val="FFFFFF"/>
                </a:solidFill>
                <a:latin typeface="Arial" charset="0"/>
                <a:cs typeface="Arial" charset="0"/>
              </a:rPr>
              <a:t>Obadiah</a:t>
            </a:r>
          </a:p>
        </p:txBody>
      </p:sp>
      <p:sp>
        <p:nvSpPr>
          <p:cNvPr id="413710" name="Rectangle 1038"/>
          <p:cNvSpPr>
            <a:spLocks noChangeArrowheads="1"/>
          </p:cNvSpPr>
          <p:nvPr/>
        </p:nvSpPr>
        <p:spPr bwMode="auto">
          <a:xfrm>
            <a:off x="-76200" y="3429000"/>
            <a:ext cx="1676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1" hangingPunct="1">
              <a:spcBef>
                <a:spcPct val="20000"/>
              </a:spcBef>
              <a:buClr>
                <a:schemeClr val="accent2"/>
              </a:buClr>
              <a:buSzPct val="110000"/>
            </a:pPr>
            <a:r>
              <a:rPr kumimoji="0" lang="en-US" sz="3200">
                <a:solidFill>
                  <a:srgbClr val="FFFFFF"/>
                </a:solidFill>
                <a:latin typeface="Arial" charset="0"/>
                <a:cs typeface="Arial" charset="0"/>
              </a:rPr>
              <a:t>Jonah</a:t>
            </a:r>
          </a:p>
        </p:txBody>
      </p:sp>
      <p:sp>
        <p:nvSpPr>
          <p:cNvPr id="413711" name="Rectangle 1039"/>
          <p:cNvSpPr>
            <a:spLocks noChangeArrowheads="1"/>
          </p:cNvSpPr>
          <p:nvPr/>
        </p:nvSpPr>
        <p:spPr bwMode="auto">
          <a:xfrm>
            <a:off x="1143000" y="3429000"/>
            <a:ext cx="1676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1" hangingPunct="1">
              <a:spcBef>
                <a:spcPct val="20000"/>
              </a:spcBef>
              <a:buClr>
                <a:schemeClr val="accent2"/>
              </a:buClr>
              <a:buSzPct val="110000"/>
            </a:pPr>
            <a:r>
              <a:rPr kumimoji="0" lang="en-US" sz="3200">
                <a:solidFill>
                  <a:srgbClr val="FFFFFF"/>
                </a:solidFill>
                <a:latin typeface="Arial" charset="0"/>
                <a:cs typeface="Arial" charset="0"/>
              </a:rPr>
              <a:t>Amos</a:t>
            </a:r>
          </a:p>
        </p:txBody>
      </p:sp>
      <p:sp>
        <p:nvSpPr>
          <p:cNvPr id="413712" name="Rectangle 1040"/>
          <p:cNvSpPr>
            <a:spLocks noChangeArrowheads="1"/>
          </p:cNvSpPr>
          <p:nvPr/>
        </p:nvSpPr>
        <p:spPr bwMode="auto">
          <a:xfrm>
            <a:off x="2438400" y="3429000"/>
            <a:ext cx="1676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1" hangingPunct="1">
              <a:spcBef>
                <a:spcPct val="20000"/>
              </a:spcBef>
              <a:buClr>
                <a:schemeClr val="accent2"/>
              </a:buClr>
              <a:buSzPct val="110000"/>
            </a:pPr>
            <a:r>
              <a:rPr kumimoji="0" lang="en-US" sz="3200">
                <a:solidFill>
                  <a:srgbClr val="FFFFFF"/>
                </a:solidFill>
                <a:latin typeface="Arial" charset="0"/>
                <a:cs typeface="Arial" charset="0"/>
              </a:rPr>
              <a:t>Hosea</a:t>
            </a:r>
          </a:p>
        </p:txBody>
      </p:sp>
      <p:sp>
        <p:nvSpPr>
          <p:cNvPr id="413713" name="Rectangle 1041"/>
          <p:cNvSpPr>
            <a:spLocks noChangeArrowheads="1"/>
          </p:cNvSpPr>
          <p:nvPr/>
        </p:nvSpPr>
        <p:spPr bwMode="auto">
          <a:xfrm>
            <a:off x="2743200" y="3771900"/>
            <a:ext cx="1676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1" hangingPunct="1">
              <a:spcBef>
                <a:spcPct val="20000"/>
              </a:spcBef>
              <a:buClr>
                <a:schemeClr val="accent2"/>
              </a:buClr>
              <a:buSzPct val="110000"/>
            </a:pPr>
            <a:r>
              <a:rPr kumimoji="0" lang="en-US" sz="3200">
                <a:solidFill>
                  <a:srgbClr val="FFFFFF"/>
                </a:solidFill>
                <a:latin typeface="Arial" charset="0"/>
                <a:cs typeface="Arial" charset="0"/>
              </a:rPr>
              <a:t>Isaiah</a:t>
            </a:r>
          </a:p>
        </p:txBody>
      </p:sp>
      <p:sp>
        <p:nvSpPr>
          <p:cNvPr id="413714" name="Rectangle 1042"/>
          <p:cNvSpPr>
            <a:spLocks noChangeArrowheads="1"/>
          </p:cNvSpPr>
          <p:nvPr/>
        </p:nvSpPr>
        <p:spPr bwMode="auto">
          <a:xfrm>
            <a:off x="2971800" y="4114800"/>
            <a:ext cx="1676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1" hangingPunct="1">
              <a:spcBef>
                <a:spcPct val="20000"/>
              </a:spcBef>
              <a:buClr>
                <a:schemeClr val="accent2"/>
              </a:buClr>
              <a:buSzPct val="110000"/>
            </a:pPr>
            <a:r>
              <a:rPr kumimoji="0" lang="en-US" sz="3200">
                <a:solidFill>
                  <a:srgbClr val="FFFFFF"/>
                </a:solidFill>
                <a:latin typeface="Arial" charset="0"/>
                <a:cs typeface="Arial" charset="0"/>
              </a:rPr>
              <a:t>Micah</a:t>
            </a:r>
          </a:p>
        </p:txBody>
      </p:sp>
      <p:sp>
        <p:nvSpPr>
          <p:cNvPr id="413715" name="Rectangle 1043"/>
          <p:cNvSpPr>
            <a:spLocks noChangeArrowheads="1"/>
          </p:cNvSpPr>
          <p:nvPr/>
        </p:nvSpPr>
        <p:spPr bwMode="auto">
          <a:xfrm>
            <a:off x="5334000" y="4038600"/>
            <a:ext cx="1676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1" hangingPunct="1">
              <a:spcBef>
                <a:spcPct val="20000"/>
              </a:spcBef>
              <a:buClr>
                <a:schemeClr val="accent2"/>
              </a:buClr>
              <a:buSzPct val="110000"/>
            </a:pPr>
            <a:r>
              <a:rPr kumimoji="0" lang="en-US" sz="3200">
                <a:solidFill>
                  <a:srgbClr val="FFFFFF"/>
                </a:solidFill>
                <a:latin typeface="Arial" charset="0"/>
                <a:cs typeface="Arial" charset="0"/>
              </a:rPr>
              <a:t>Nahum</a:t>
            </a:r>
          </a:p>
        </p:txBody>
      </p:sp>
      <p:sp>
        <p:nvSpPr>
          <p:cNvPr id="413716" name="Rectangle 1044"/>
          <p:cNvSpPr>
            <a:spLocks noChangeArrowheads="1"/>
          </p:cNvSpPr>
          <p:nvPr/>
        </p:nvSpPr>
        <p:spPr bwMode="auto">
          <a:xfrm>
            <a:off x="6764338" y="4038600"/>
            <a:ext cx="2151062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1" hangingPunct="1">
              <a:spcBef>
                <a:spcPct val="20000"/>
              </a:spcBef>
              <a:buClr>
                <a:schemeClr val="accent2"/>
              </a:buClr>
              <a:buSzPct val="110000"/>
            </a:pPr>
            <a:r>
              <a:rPr kumimoji="0" lang="en-US" sz="3200">
                <a:solidFill>
                  <a:srgbClr val="FFFFFF"/>
                </a:solidFill>
                <a:latin typeface="Arial" charset="0"/>
                <a:cs typeface="Arial" charset="0"/>
              </a:rPr>
              <a:t>Zephaniah</a:t>
            </a:r>
          </a:p>
        </p:txBody>
      </p:sp>
      <p:sp>
        <p:nvSpPr>
          <p:cNvPr id="413717" name="Rectangle 1045"/>
          <p:cNvSpPr>
            <a:spLocks noChangeArrowheads="1"/>
          </p:cNvSpPr>
          <p:nvPr/>
        </p:nvSpPr>
        <p:spPr bwMode="auto">
          <a:xfrm>
            <a:off x="-76200" y="5867400"/>
            <a:ext cx="2057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1" hangingPunct="1">
              <a:spcBef>
                <a:spcPct val="20000"/>
              </a:spcBef>
              <a:buClr>
                <a:schemeClr val="accent2"/>
              </a:buClr>
              <a:buSzPct val="110000"/>
            </a:pPr>
            <a:r>
              <a:rPr kumimoji="0" lang="en-US" sz="3200">
                <a:solidFill>
                  <a:srgbClr val="FFFFFF"/>
                </a:solidFill>
                <a:latin typeface="Arial" charset="0"/>
                <a:cs typeface="Arial" charset="0"/>
              </a:rPr>
              <a:t>Habakkuk</a:t>
            </a:r>
          </a:p>
        </p:txBody>
      </p:sp>
      <p:sp>
        <p:nvSpPr>
          <p:cNvPr id="413718" name="Rectangle 1046"/>
          <p:cNvSpPr>
            <a:spLocks noChangeArrowheads="1"/>
          </p:cNvSpPr>
          <p:nvPr/>
        </p:nvSpPr>
        <p:spPr bwMode="auto">
          <a:xfrm>
            <a:off x="-76200" y="5486400"/>
            <a:ext cx="99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1" hangingPunct="1">
              <a:spcBef>
                <a:spcPct val="20000"/>
              </a:spcBef>
              <a:buClr>
                <a:schemeClr val="accent2"/>
              </a:buClr>
              <a:buSzPct val="110000"/>
            </a:pPr>
            <a:r>
              <a:rPr kumimoji="0" lang="en-US" sz="3200">
                <a:solidFill>
                  <a:srgbClr val="FFFFFF"/>
                </a:solidFill>
                <a:latin typeface="Arial" charset="0"/>
                <a:cs typeface="Arial" charset="0"/>
              </a:rPr>
              <a:t>Joel</a:t>
            </a:r>
          </a:p>
        </p:txBody>
      </p:sp>
      <p:sp>
        <p:nvSpPr>
          <p:cNvPr id="413719" name="Rectangle 1047"/>
          <p:cNvSpPr>
            <a:spLocks noChangeArrowheads="1"/>
          </p:cNvSpPr>
          <p:nvPr/>
        </p:nvSpPr>
        <p:spPr bwMode="auto">
          <a:xfrm>
            <a:off x="533400" y="4800600"/>
            <a:ext cx="2057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1" hangingPunct="1">
              <a:spcBef>
                <a:spcPct val="20000"/>
              </a:spcBef>
              <a:buClr>
                <a:schemeClr val="accent2"/>
              </a:buClr>
              <a:buSzPct val="110000"/>
            </a:pPr>
            <a:r>
              <a:rPr kumimoji="0" lang="en-US" sz="3200">
                <a:solidFill>
                  <a:srgbClr val="FFFFFF"/>
                </a:solidFill>
                <a:latin typeface="Arial" charset="0"/>
                <a:cs typeface="Arial" charset="0"/>
              </a:rPr>
              <a:t>Jeremiah</a:t>
            </a:r>
          </a:p>
        </p:txBody>
      </p:sp>
      <p:sp>
        <p:nvSpPr>
          <p:cNvPr id="413720" name="Rectangle 1048"/>
          <p:cNvSpPr>
            <a:spLocks noChangeArrowheads="1"/>
          </p:cNvSpPr>
          <p:nvPr/>
        </p:nvSpPr>
        <p:spPr bwMode="auto">
          <a:xfrm>
            <a:off x="1066800" y="5105400"/>
            <a:ext cx="28956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1" hangingPunct="1">
              <a:spcBef>
                <a:spcPct val="20000"/>
              </a:spcBef>
              <a:buClr>
                <a:schemeClr val="accent2"/>
              </a:buClr>
              <a:buSzPct val="110000"/>
            </a:pPr>
            <a:r>
              <a:rPr kumimoji="0" lang="en-US" sz="3200">
                <a:solidFill>
                  <a:srgbClr val="FFFFFF"/>
                </a:solidFill>
                <a:latin typeface="Arial" charset="0"/>
                <a:cs typeface="Arial" charset="0"/>
              </a:rPr>
              <a:t>Lamentations</a:t>
            </a:r>
          </a:p>
        </p:txBody>
      </p:sp>
      <p:sp>
        <p:nvSpPr>
          <p:cNvPr id="413721" name="Rectangle 1049"/>
          <p:cNvSpPr>
            <a:spLocks noChangeArrowheads="1"/>
          </p:cNvSpPr>
          <p:nvPr/>
        </p:nvSpPr>
        <p:spPr bwMode="auto">
          <a:xfrm>
            <a:off x="1447800" y="5486400"/>
            <a:ext cx="1524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1" hangingPunct="1">
              <a:spcBef>
                <a:spcPct val="20000"/>
              </a:spcBef>
              <a:buClr>
                <a:schemeClr val="accent2"/>
              </a:buClr>
              <a:buSzPct val="110000"/>
            </a:pPr>
            <a:r>
              <a:rPr kumimoji="0" lang="en-US" sz="3200">
                <a:solidFill>
                  <a:srgbClr val="FFFFFF"/>
                </a:solidFill>
                <a:latin typeface="Arial" charset="0"/>
                <a:cs typeface="Arial" charset="0"/>
              </a:rPr>
              <a:t>Daniel</a:t>
            </a:r>
          </a:p>
        </p:txBody>
      </p:sp>
      <p:sp>
        <p:nvSpPr>
          <p:cNvPr id="413722" name="Rectangle 1050"/>
          <p:cNvSpPr>
            <a:spLocks noChangeArrowheads="1"/>
          </p:cNvSpPr>
          <p:nvPr/>
        </p:nvSpPr>
        <p:spPr bwMode="auto">
          <a:xfrm>
            <a:off x="1828800" y="5867400"/>
            <a:ext cx="152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1" hangingPunct="1">
              <a:spcBef>
                <a:spcPct val="20000"/>
              </a:spcBef>
              <a:buClr>
                <a:schemeClr val="accent2"/>
              </a:buClr>
              <a:buSzPct val="110000"/>
            </a:pPr>
            <a:r>
              <a:rPr kumimoji="0" lang="en-US" sz="3200">
                <a:solidFill>
                  <a:srgbClr val="FFFFFF"/>
                </a:solidFill>
                <a:latin typeface="Arial" charset="0"/>
                <a:cs typeface="Arial" charset="0"/>
              </a:rPr>
              <a:t>Ezekiel</a:t>
            </a:r>
          </a:p>
        </p:txBody>
      </p:sp>
      <p:sp>
        <p:nvSpPr>
          <p:cNvPr id="413723" name="Rectangle 1051"/>
          <p:cNvSpPr>
            <a:spLocks noChangeArrowheads="1"/>
          </p:cNvSpPr>
          <p:nvPr/>
        </p:nvSpPr>
        <p:spPr bwMode="auto">
          <a:xfrm>
            <a:off x="3657600" y="5524500"/>
            <a:ext cx="1676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accent2"/>
              </a:buClr>
              <a:buSzPct val="110000"/>
            </a:pPr>
            <a:r>
              <a:rPr kumimoji="0" lang="en-US" sz="3200">
                <a:solidFill>
                  <a:srgbClr val="FFFFFF"/>
                </a:solidFill>
                <a:latin typeface="Arial" charset="0"/>
                <a:cs typeface="Arial" charset="0"/>
              </a:rPr>
              <a:t>Haggai</a:t>
            </a:r>
          </a:p>
        </p:txBody>
      </p:sp>
      <p:sp>
        <p:nvSpPr>
          <p:cNvPr id="413724" name="Rectangle 1052"/>
          <p:cNvSpPr>
            <a:spLocks noChangeArrowheads="1"/>
          </p:cNvSpPr>
          <p:nvPr/>
        </p:nvSpPr>
        <p:spPr bwMode="auto">
          <a:xfrm>
            <a:off x="3646488" y="5867400"/>
            <a:ext cx="19923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accent2"/>
              </a:buClr>
              <a:buSzPct val="110000"/>
            </a:pPr>
            <a:r>
              <a:rPr kumimoji="0" lang="en-US" sz="3200">
                <a:solidFill>
                  <a:srgbClr val="FFFFFF"/>
                </a:solidFill>
                <a:latin typeface="Arial" charset="0"/>
                <a:cs typeface="Arial" charset="0"/>
              </a:rPr>
              <a:t>Zechariah</a:t>
            </a:r>
          </a:p>
        </p:txBody>
      </p:sp>
      <p:sp>
        <p:nvSpPr>
          <p:cNvPr id="413725" name="Rectangle 1053"/>
          <p:cNvSpPr>
            <a:spLocks noChangeArrowheads="1"/>
          </p:cNvSpPr>
          <p:nvPr/>
        </p:nvSpPr>
        <p:spPr bwMode="auto">
          <a:xfrm>
            <a:off x="6248400" y="5867400"/>
            <a:ext cx="1676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1" hangingPunct="1">
              <a:spcBef>
                <a:spcPct val="20000"/>
              </a:spcBef>
              <a:buClr>
                <a:schemeClr val="accent2"/>
              </a:buClr>
              <a:buSzPct val="110000"/>
            </a:pPr>
            <a:r>
              <a:rPr kumimoji="0" lang="en-US" sz="3200">
                <a:solidFill>
                  <a:srgbClr val="FFFFFF"/>
                </a:solidFill>
                <a:latin typeface="Arial" charset="0"/>
                <a:cs typeface="Arial" charset="0"/>
              </a:rPr>
              <a:t>Malachi</a:t>
            </a:r>
          </a:p>
        </p:txBody>
      </p:sp>
      <p:sp>
        <p:nvSpPr>
          <p:cNvPr id="127005" name="Rectangle 1054"/>
          <p:cNvSpPr>
            <a:spLocks noGrp="1" noChangeArrowheads="1"/>
          </p:cNvSpPr>
          <p:nvPr>
            <p:ph type="ctrTitle"/>
          </p:nvPr>
        </p:nvSpPr>
        <p:spPr>
          <a:xfrm>
            <a:off x="1600200" y="0"/>
            <a:ext cx="6477000" cy="914400"/>
          </a:xfrm>
          <a:solidFill>
            <a:schemeClr val="bg2"/>
          </a:solidFill>
        </p:spPr>
        <p:txBody>
          <a:bodyPr/>
          <a:lstStyle/>
          <a:p>
            <a:pPr eaLnBrk="1" hangingPunct="1"/>
            <a:r>
              <a:rPr kumimoji="1" lang="en-US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Placing the Prophets</a:t>
            </a:r>
            <a:endParaRPr kumimoji="1" lang="en-US"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27006" name="Rectangle 1055"/>
          <p:cNvSpPr>
            <a:spLocks noChangeArrowheads="1"/>
          </p:cNvSpPr>
          <p:nvPr/>
        </p:nvSpPr>
        <p:spPr bwMode="auto">
          <a:xfrm>
            <a:off x="0" y="762000"/>
            <a:ext cx="2057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1" hangingPunct="1">
              <a:spcBef>
                <a:spcPct val="20000"/>
              </a:spcBef>
              <a:buClr>
                <a:schemeClr val="accent2"/>
              </a:buClr>
              <a:buSzPct val="110000"/>
            </a:pPr>
            <a:r>
              <a:rPr lang="en-US" sz="3200">
                <a:latin typeface="Arial" charset="0"/>
                <a:cs typeface="Arial" charset="0"/>
              </a:rPr>
              <a:t>Key Dates</a:t>
            </a:r>
          </a:p>
        </p:txBody>
      </p:sp>
      <p:sp>
        <p:nvSpPr>
          <p:cNvPr id="127007" name="WordArt 1056"/>
          <p:cNvSpPr>
            <a:spLocks noChangeArrowheads="1" noChangeShapeType="1" noTextEdit="1"/>
          </p:cNvSpPr>
          <p:nvPr/>
        </p:nvSpPr>
        <p:spPr bwMode="auto">
          <a:xfrm>
            <a:off x="2362200" y="0"/>
            <a:ext cx="4876800" cy="906463"/>
          </a:xfrm>
          <a:prstGeom prst="rect">
            <a:avLst/>
          </a:prstGeom>
        </p:spPr>
        <p:txBody>
          <a:bodyPr wrap="none" fromWordArt="1">
            <a:prstTxWarp prst="textTriangle">
              <a:avLst>
                <a:gd name="adj" fmla="val 50000"/>
              </a:avLst>
            </a:prstTxWarp>
            <a:scene3d>
              <a:camera prst="legacyObliqueTopLeft"/>
              <a:lightRig rig="legacyNormal3" dir="r"/>
            </a:scene3d>
            <a:sp3d extrusionH="201600" prstMaterial="legacyMatte">
              <a:extrusionClr>
                <a:srgbClr val="0066CC"/>
              </a:extrusionClr>
            </a:sp3d>
          </a:bodyPr>
          <a:lstStyle/>
          <a:p>
            <a:pPr algn="ctr"/>
            <a:r>
              <a:rPr lang="en-US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FFCC"/>
                    </a:gs>
                    <a:gs pos="100000">
                      <a:srgbClr val="FF9999"/>
                    </a:gs>
                  </a:gsLst>
                  <a:lin ang="5400000" scaled="1"/>
                </a:gradFill>
                <a:latin typeface="Arial"/>
                <a:ea typeface="Arial"/>
                <a:cs typeface="Arial"/>
              </a:rPr>
              <a:t>Placing the Prophets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37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37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37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137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137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137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137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137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137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137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137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137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137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137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137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137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137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137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137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137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137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137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137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4137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137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137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4137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4137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4137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4137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4137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4137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 nodeType="clickPar">
                      <p:stCondLst>
                        <p:cond delay="indefinite"/>
                      </p:stCondLst>
                      <p:childTnLst>
                        <p:par>
                          <p:cTn id="1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4137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4137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 nodeType="clickPar">
                      <p:stCondLst>
                        <p:cond delay="indefinite"/>
                      </p:stCondLst>
                      <p:childTnLst>
                        <p:par>
                          <p:cTn id="10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4137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4137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 nodeType="clickPar">
                      <p:stCondLst>
                        <p:cond delay="indefinite"/>
                      </p:stCondLst>
                      <p:childTnLst>
                        <p:par>
                          <p:cTn id="1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4137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4137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 nodeType="clickPar">
                      <p:stCondLst>
                        <p:cond delay="indefinite"/>
                      </p:stCondLst>
                      <p:childTnLst>
                        <p:par>
                          <p:cTn id="1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4137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4137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3706" grpId="0" autoUpdateAnimBg="0"/>
      <p:bldP spid="413707" grpId="0" autoUpdateAnimBg="0"/>
      <p:bldP spid="413708" grpId="0" autoUpdateAnimBg="0"/>
      <p:bldP spid="413709" grpId="0" autoUpdateAnimBg="0"/>
      <p:bldP spid="413710" grpId="0" autoUpdateAnimBg="0"/>
      <p:bldP spid="413711" grpId="0" autoUpdateAnimBg="0"/>
      <p:bldP spid="413712" grpId="0" autoUpdateAnimBg="0"/>
      <p:bldP spid="413713" grpId="0" autoUpdateAnimBg="0"/>
      <p:bldP spid="413714" grpId="0" autoUpdateAnimBg="0"/>
      <p:bldP spid="413715" grpId="0" autoUpdateAnimBg="0"/>
      <p:bldP spid="413716" grpId="0" autoUpdateAnimBg="0"/>
      <p:bldP spid="413717" grpId="0" autoUpdateAnimBg="0"/>
      <p:bldP spid="413718" grpId="0" autoUpdateAnimBg="0"/>
      <p:bldP spid="413719" grpId="0" autoUpdateAnimBg="0"/>
      <p:bldP spid="413720" grpId="0" autoUpdateAnimBg="0"/>
      <p:bldP spid="413721" grpId="0" autoUpdateAnimBg="0"/>
      <p:bldP spid="413722" grpId="0" autoUpdateAnimBg="0"/>
      <p:bldP spid="413723" grpId="0" autoUpdateAnimBg="0"/>
      <p:bldP spid="413724" grpId="0" autoUpdateAnimBg="0"/>
      <p:bldP spid="413725" grpId="0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1" name="Picture 2" descr="MIDGI00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7800" y="0"/>
            <a:ext cx="45021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22" name="Rectangle 3"/>
          <p:cNvSpPr>
            <a:spLocks noChangeArrowheads="1"/>
          </p:cNvSpPr>
          <p:nvPr/>
        </p:nvSpPr>
        <p:spPr bwMode="auto">
          <a:xfrm>
            <a:off x="0" y="4648200"/>
            <a:ext cx="533400" cy="22098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268292" name="Oval 4"/>
          <p:cNvSpPr>
            <a:spLocks noChangeArrowheads="1"/>
          </p:cNvSpPr>
          <p:nvPr/>
        </p:nvSpPr>
        <p:spPr bwMode="auto">
          <a:xfrm>
            <a:off x="4953000" y="4419600"/>
            <a:ext cx="914400" cy="990600"/>
          </a:xfrm>
          <a:prstGeom prst="ellipse">
            <a:avLst/>
          </a:prstGeom>
          <a:noFill/>
          <a:ln w="76200">
            <a:solidFill>
              <a:srgbClr val="FFFF00"/>
            </a:solidFill>
            <a:round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Arial"/>
              <a:ea typeface="+mn-ea"/>
              <a:cs typeface="Arial"/>
            </a:endParaRPr>
          </a:p>
        </p:txBody>
      </p:sp>
      <p:sp>
        <p:nvSpPr>
          <p:cNvPr id="133124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6248400" y="4343400"/>
            <a:ext cx="2895600" cy="25146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rPr>
              <a:t>The Biblical Bookshelf</a:t>
            </a:r>
            <a:endParaRPr lang="en-US">
              <a:latin typeface="Arial" charset="0"/>
              <a:ea typeface="ＭＳ Ｐゴシック" charset="0"/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8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829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0">
            <a:gsLst>
              <a:gs pos="0">
                <a:srgbClr val="000000"/>
              </a:gs>
              <a:gs pos="20000">
                <a:srgbClr val="000040"/>
              </a:gs>
              <a:gs pos="50000">
                <a:srgbClr val="400040"/>
              </a:gs>
              <a:gs pos="75000">
                <a:srgbClr val="8F0040"/>
              </a:gs>
              <a:gs pos="89999">
                <a:srgbClr val="F27300"/>
              </a:gs>
              <a:gs pos="100000">
                <a:srgbClr val="FFBF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endParaRPr kumimoji="0" lang="en-US" sz="2800" b="1">
              <a:effectLst>
                <a:outerShdw blurRad="38100" dist="38100" dir="2700000" algn="tl">
                  <a:srgbClr val="FFFFFF"/>
                </a:outerShdw>
              </a:effectLst>
              <a:latin typeface="Arail"/>
              <a:ea typeface="+mn-ea"/>
              <a:cs typeface="Arail"/>
            </a:endParaRPr>
          </a:p>
        </p:txBody>
      </p:sp>
      <p:sp>
        <p:nvSpPr>
          <p:cNvPr id="270385" name="AutoShape 49"/>
          <p:cNvSpPr>
            <a:spLocks noChangeArrowheads="1"/>
          </p:cNvSpPr>
          <p:nvPr/>
        </p:nvSpPr>
        <p:spPr bwMode="auto">
          <a:xfrm rot="16200000" flipV="1">
            <a:off x="635794" y="4521994"/>
            <a:ext cx="1776413" cy="657225"/>
          </a:xfrm>
          <a:prstGeom prst="rightArrow">
            <a:avLst>
              <a:gd name="adj1" fmla="val 50000"/>
              <a:gd name="adj2" fmla="val 67572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rot="10800000" vert="eaVert" wrap="none" anchor="ctr"/>
          <a:lstStyle/>
          <a:p>
            <a:pPr algn="ctr" eaLnBrk="1" hangingPunct="1">
              <a:spcBef>
                <a:spcPct val="20000"/>
              </a:spcBef>
              <a:defRPr/>
            </a:pPr>
            <a:endParaRPr kumimoji="0" lang="en-US" sz="2000">
              <a:latin typeface="Arail"/>
              <a:ea typeface="+mn-ea"/>
              <a:cs typeface="Arail"/>
            </a:endParaRPr>
          </a:p>
        </p:txBody>
      </p:sp>
      <p:sp>
        <p:nvSpPr>
          <p:cNvPr id="270339" name="Text Box 3"/>
          <p:cNvSpPr txBox="1">
            <a:spLocks noChangeArrowheads="1"/>
          </p:cNvSpPr>
          <p:nvPr/>
        </p:nvSpPr>
        <p:spPr bwMode="auto">
          <a:xfrm>
            <a:off x="6172200" y="4067175"/>
            <a:ext cx="3810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kumimoji="0" lang="en-US" b="1">
                <a:solidFill>
                  <a:schemeClr val="bg1"/>
                </a:solidFill>
                <a:latin typeface="Arail"/>
                <a:ea typeface="+mn-ea"/>
                <a:cs typeface="Arail"/>
              </a:rPr>
              <a:t>450</a:t>
            </a:r>
          </a:p>
        </p:txBody>
      </p:sp>
      <p:sp>
        <p:nvSpPr>
          <p:cNvPr id="270340" name="Text Box 4"/>
          <p:cNvSpPr txBox="1">
            <a:spLocks noChangeArrowheads="1"/>
          </p:cNvSpPr>
          <p:nvPr/>
        </p:nvSpPr>
        <p:spPr bwMode="auto">
          <a:xfrm>
            <a:off x="5343525" y="4067175"/>
            <a:ext cx="523875" cy="1200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kumimoji="0" lang="en-US" b="1">
                <a:solidFill>
                  <a:schemeClr val="bg1"/>
                </a:solidFill>
                <a:latin typeface="Arail"/>
                <a:ea typeface="+mn-ea"/>
                <a:cs typeface="Arail"/>
              </a:rPr>
              <a:t>4</a:t>
            </a:r>
            <a:br>
              <a:rPr kumimoji="0" lang="en-US" b="1">
                <a:solidFill>
                  <a:schemeClr val="bg1"/>
                </a:solidFill>
                <a:latin typeface="Arail"/>
                <a:ea typeface="+mn-ea"/>
                <a:cs typeface="Arail"/>
              </a:rPr>
            </a:br>
            <a:r>
              <a:rPr kumimoji="0" lang="en-US" b="1">
                <a:solidFill>
                  <a:schemeClr val="bg1"/>
                </a:solidFill>
                <a:latin typeface="Arail"/>
                <a:ea typeface="+mn-ea"/>
                <a:cs typeface="Arail"/>
              </a:rPr>
              <a:t>6</a:t>
            </a:r>
            <a:br>
              <a:rPr kumimoji="0" lang="en-US" b="1">
                <a:solidFill>
                  <a:schemeClr val="bg1"/>
                </a:solidFill>
                <a:latin typeface="Arail"/>
                <a:ea typeface="+mn-ea"/>
                <a:cs typeface="Arail"/>
              </a:rPr>
            </a:br>
            <a:r>
              <a:rPr kumimoji="0" lang="en-US" b="1">
                <a:solidFill>
                  <a:schemeClr val="bg1"/>
                </a:solidFill>
                <a:latin typeface="Arail"/>
                <a:ea typeface="+mn-ea"/>
                <a:cs typeface="Arail"/>
              </a:rPr>
              <a:t>0</a:t>
            </a:r>
          </a:p>
        </p:txBody>
      </p:sp>
      <p:sp>
        <p:nvSpPr>
          <p:cNvPr id="270341" name="Text Box 5"/>
          <p:cNvSpPr txBox="1">
            <a:spLocks noChangeArrowheads="1"/>
          </p:cNvSpPr>
          <p:nvPr/>
        </p:nvSpPr>
        <p:spPr bwMode="auto">
          <a:xfrm>
            <a:off x="4114800" y="4067175"/>
            <a:ext cx="3810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kumimoji="0" lang="en-US" b="1">
                <a:solidFill>
                  <a:schemeClr val="bg1"/>
                </a:solidFill>
                <a:latin typeface="Arail"/>
                <a:ea typeface="+mn-ea"/>
                <a:cs typeface="Arail"/>
              </a:rPr>
              <a:t>480</a:t>
            </a:r>
          </a:p>
        </p:txBody>
      </p:sp>
      <p:sp>
        <p:nvSpPr>
          <p:cNvPr id="270342" name="Text Box 6"/>
          <p:cNvSpPr txBox="1">
            <a:spLocks noChangeArrowheads="1"/>
          </p:cNvSpPr>
          <p:nvPr/>
        </p:nvSpPr>
        <p:spPr bwMode="auto">
          <a:xfrm>
            <a:off x="2743200" y="4067175"/>
            <a:ext cx="3810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kumimoji="0" lang="en-US" b="1">
                <a:solidFill>
                  <a:schemeClr val="bg1"/>
                </a:solidFill>
                <a:latin typeface="Arail"/>
                <a:ea typeface="+mn-ea"/>
                <a:cs typeface="Arail"/>
              </a:rPr>
              <a:t>500</a:t>
            </a:r>
          </a:p>
        </p:txBody>
      </p:sp>
      <p:sp>
        <p:nvSpPr>
          <p:cNvPr id="270343" name="Text Box 7"/>
          <p:cNvSpPr txBox="1">
            <a:spLocks noChangeArrowheads="1"/>
          </p:cNvSpPr>
          <p:nvPr/>
        </p:nvSpPr>
        <p:spPr bwMode="auto">
          <a:xfrm>
            <a:off x="2057400" y="4067175"/>
            <a:ext cx="3810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kumimoji="0" lang="en-US" b="1">
                <a:solidFill>
                  <a:schemeClr val="bg1"/>
                </a:solidFill>
                <a:latin typeface="Arail"/>
                <a:ea typeface="+mn-ea"/>
                <a:cs typeface="Arail"/>
              </a:rPr>
              <a:t>510</a:t>
            </a:r>
          </a:p>
        </p:txBody>
      </p:sp>
      <p:sp>
        <p:nvSpPr>
          <p:cNvPr id="270345" name="Text Box 9"/>
          <p:cNvSpPr txBox="1">
            <a:spLocks noChangeArrowheads="1"/>
          </p:cNvSpPr>
          <p:nvPr/>
        </p:nvSpPr>
        <p:spPr bwMode="auto">
          <a:xfrm>
            <a:off x="6858000" y="4067175"/>
            <a:ext cx="3810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kumimoji="0" lang="en-US" b="1">
                <a:solidFill>
                  <a:schemeClr val="bg1"/>
                </a:solidFill>
                <a:latin typeface="Arail"/>
                <a:ea typeface="+mn-ea"/>
                <a:cs typeface="Arail"/>
              </a:rPr>
              <a:t>440</a:t>
            </a:r>
          </a:p>
        </p:txBody>
      </p:sp>
      <p:sp>
        <p:nvSpPr>
          <p:cNvPr id="270346" name="Text Box 10"/>
          <p:cNvSpPr txBox="1">
            <a:spLocks noChangeArrowheads="1"/>
          </p:cNvSpPr>
          <p:nvPr/>
        </p:nvSpPr>
        <p:spPr bwMode="auto">
          <a:xfrm>
            <a:off x="8153400" y="4067175"/>
            <a:ext cx="3810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kumimoji="0" lang="en-US" b="1">
                <a:solidFill>
                  <a:schemeClr val="bg1"/>
                </a:solidFill>
                <a:latin typeface="Arail"/>
                <a:ea typeface="+mn-ea"/>
                <a:cs typeface="Arail"/>
              </a:rPr>
              <a:t>420</a:t>
            </a:r>
          </a:p>
        </p:txBody>
      </p:sp>
      <p:grpSp>
        <p:nvGrpSpPr>
          <p:cNvPr id="135178" name="Group 11"/>
          <p:cNvGrpSpPr>
            <a:grpSpLocks/>
          </p:cNvGrpSpPr>
          <p:nvPr/>
        </p:nvGrpSpPr>
        <p:grpSpPr bwMode="auto">
          <a:xfrm>
            <a:off x="66675" y="3044825"/>
            <a:ext cx="9534525" cy="844550"/>
            <a:chOff x="42" y="1918"/>
            <a:chExt cx="6006" cy="532"/>
          </a:xfrm>
        </p:grpSpPr>
        <p:grpSp>
          <p:nvGrpSpPr>
            <p:cNvPr id="135204" name="Group 12"/>
            <p:cNvGrpSpPr>
              <a:grpSpLocks/>
            </p:cNvGrpSpPr>
            <p:nvPr/>
          </p:nvGrpSpPr>
          <p:grpSpPr bwMode="auto">
            <a:xfrm>
              <a:off x="96" y="1918"/>
              <a:ext cx="1296" cy="530"/>
              <a:chOff x="96" y="1918"/>
              <a:chExt cx="1296" cy="530"/>
            </a:xfrm>
          </p:grpSpPr>
          <p:sp>
            <p:nvSpPr>
              <p:cNvPr id="270349" name="Line 13"/>
              <p:cNvSpPr>
                <a:spLocks noChangeShapeType="1"/>
              </p:cNvSpPr>
              <p:nvPr/>
            </p:nvSpPr>
            <p:spPr bwMode="auto">
              <a:xfrm>
                <a:off x="528" y="1920"/>
                <a:ext cx="0" cy="526"/>
              </a:xfrm>
              <a:prstGeom prst="line">
                <a:avLst/>
              </a:prstGeom>
              <a:noFill/>
              <a:ln w="76200">
                <a:solidFill>
                  <a:schemeClr val="hlink"/>
                </a:solidFill>
                <a:round/>
                <a:headEnd/>
                <a:tailEnd/>
              </a:ln>
              <a:effectLst>
                <a:outerShdw blurRad="63500" dist="38099" dir="2700000" algn="ctr" rotWithShape="0">
                  <a:schemeClr val="tx1">
                    <a:alpha val="74998"/>
                  </a:schemeClr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en-US" sz="2000">
                  <a:latin typeface="Arail"/>
                  <a:ea typeface="+mn-ea"/>
                  <a:cs typeface="Arail"/>
                </a:endParaRPr>
              </a:p>
            </p:txBody>
          </p:sp>
          <p:sp>
            <p:nvSpPr>
              <p:cNvPr id="270350" name="Line 14"/>
              <p:cNvSpPr>
                <a:spLocks noChangeShapeType="1"/>
              </p:cNvSpPr>
              <p:nvPr/>
            </p:nvSpPr>
            <p:spPr bwMode="auto">
              <a:xfrm>
                <a:off x="1392" y="1920"/>
                <a:ext cx="0" cy="528"/>
              </a:xfrm>
              <a:prstGeom prst="line">
                <a:avLst/>
              </a:prstGeom>
              <a:noFill/>
              <a:ln w="76200">
                <a:solidFill>
                  <a:schemeClr val="hlink"/>
                </a:solidFill>
                <a:round/>
                <a:headEnd/>
                <a:tailEnd/>
              </a:ln>
              <a:effectLst>
                <a:outerShdw blurRad="63500" dist="38099" dir="2700000" algn="ctr" rotWithShape="0">
                  <a:schemeClr val="tx1">
                    <a:alpha val="74998"/>
                  </a:schemeClr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en-US" sz="2000">
                  <a:latin typeface="Arail"/>
                  <a:ea typeface="+mn-ea"/>
                  <a:cs typeface="Arail"/>
                </a:endParaRPr>
              </a:p>
            </p:txBody>
          </p:sp>
          <p:sp>
            <p:nvSpPr>
              <p:cNvPr id="270351" name="Line 15"/>
              <p:cNvSpPr>
                <a:spLocks noChangeShapeType="1"/>
              </p:cNvSpPr>
              <p:nvPr/>
            </p:nvSpPr>
            <p:spPr bwMode="auto">
              <a:xfrm>
                <a:off x="960" y="1918"/>
                <a:ext cx="0" cy="528"/>
              </a:xfrm>
              <a:prstGeom prst="line">
                <a:avLst/>
              </a:prstGeom>
              <a:noFill/>
              <a:ln w="76200">
                <a:solidFill>
                  <a:schemeClr val="hlink"/>
                </a:solidFill>
                <a:round/>
                <a:headEnd/>
                <a:tailEnd/>
              </a:ln>
              <a:effectLst>
                <a:outerShdw blurRad="63500" dist="38099" dir="2700000" algn="ctr" rotWithShape="0">
                  <a:schemeClr val="tx1">
                    <a:alpha val="74998"/>
                  </a:schemeClr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en-US" sz="2000">
                  <a:latin typeface="Arail"/>
                  <a:ea typeface="+mn-ea"/>
                  <a:cs typeface="Arail"/>
                </a:endParaRPr>
              </a:p>
            </p:txBody>
          </p:sp>
          <p:sp>
            <p:nvSpPr>
              <p:cNvPr id="270352" name="Line 16"/>
              <p:cNvSpPr>
                <a:spLocks noChangeShapeType="1"/>
              </p:cNvSpPr>
              <p:nvPr/>
            </p:nvSpPr>
            <p:spPr bwMode="auto">
              <a:xfrm>
                <a:off x="96" y="1920"/>
                <a:ext cx="0" cy="526"/>
              </a:xfrm>
              <a:prstGeom prst="line">
                <a:avLst/>
              </a:prstGeom>
              <a:noFill/>
              <a:ln w="76200">
                <a:solidFill>
                  <a:schemeClr val="hlink"/>
                </a:solidFill>
                <a:round/>
                <a:headEnd/>
                <a:tailEnd/>
              </a:ln>
              <a:effectLst>
                <a:outerShdw blurRad="63500" dist="38099" dir="2700000" algn="ctr" rotWithShape="0">
                  <a:schemeClr val="tx1">
                    <a:alpha val="74998"/>
                  </a:schemeClr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en-US" sz="2000">
                  <a:latin typeface="Arail"/>
                  <a:ea typeface="+mn-ea"/>
                  <a:cs typeface="Arail"/>
                </a:endParaRPr>
              </a:p>
            </p:txBody>
          </p:sp>
        </p:grpSp>
        <p:grpSp>
          <p:nvGrpSpPr>
            <p:cNvPr id="135205" name="Group 17"/>
            <p:cNvGrpSpPr>
              <a:grpSpLocks/>
            </p:cNvGrpSpPr>
            <p:nvPr/>
          </p:nvGrpSpPr>
          <p:grpSpPr bwMode="auto">
            <a:xfrm>
              <a:off x="1824" y="1920"/>
              <a:ext cx="1296" cy="530"/>
              <a:chOff x="96" y="1918"/>
              <a:chExt cx="1296" cy="530"/>
            </a:xfrm>
          </p:grpSpPr>
          <p:sp>
            <p:nvSpPr>
              <p:cNvPr id="270354" name="Line 18"/>
              <p:cNvSpPr>
                <a:spLocks noChangeShapeType="1"/>
              </p:cNvSpPr>
              <p:nvPr/>
            </p:nvSpPr>
            <p:spPr bwMode="auto">
              <a:xfrm>
                <a:off x="528" y="1920"/>
                <a:ext cx="0" cy="526"/>
              </a:xfrm>
              <a:prstGeom prst="line">
                <a:avLst/>
              </a:prstGeom>
              <a:noFill/>
              <a:ln w="76200">
                <a:solidFill>
                  <a:schemeClr val="hlink"/>
                </a:solidFill>
                <a:round/>
                <a:headEnd/>
                <a:tailEnd/>
              </a:ln>
              <a:effectLst>
                <a:outerShdw blurRad="63500" dist="38099" dir="2700000" algn="ctr" rotWithShape="0">
                  <a:schemeClr val="tx1">
                    <a:alpha val="74998"/>
                  </a:schemeClr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en-US" sz="2000">
                  <a:latin typeface="Arail"/>
                  <a:ea typeface="+mn-ea"/>
                  <a:cs typeface="Arail"/>
                </a:endParaRPr>
              </a:p>
            </p:txBody>
          </p:sp>
          <p:sp>
            <p:nvSpPr>
              <p:cNvPr id="270355" name="Line 19"/>
              <p:cNvSpPr>
                <a:spLocks noChangeShapeType="1"/>
              </p:cNvSpPr>
              <p:nvPr/>
            </p:nvSpPr>
            <p:spPr bwMode="auto">
              <a:xfrm>
                <a:off x="1392" y="1920"/>
                <a:ext cx="0" cy="528"/>
              </a:xfrm>
              <a:prstGeom prst="line">
                <a:avLst/>
              </a:prstGeom>
              <a:noFill/>
              <a:ln w="76200">
                <a:solidFill>
                  <a:schemeClr val="hlink"/>
                </a:solidFill>
                <a:round/>
                <a:headEnd/>
                <a:tailEnd/>
              </a:ln>
              <a:effectLst>
                <a:outerShdw blurRad="63500" dist="38099" dir="2700000" algn="ctr" rotWithShape="0">
                  <a:schemeClr val="tx1">
                    <a:alpha val="74998"/>
                  </a:schemeClr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en-US" sz="2000">
                  <a:latin typeface="Arail"/>
                  <a:ea typeface="+mn-ea"/>
                  <a:cs typeface="Arail"/>
                </a:endParaRPr>
              </a:p>
            </p:txBody>
          </p:sp>
          <p:sp>
            <p:nvSpPr>
              <p:cNvPr id="270356" name="Line 20"/>
              <p:cNvSpPr>
                <a:spLocks noChangeShapeType="1"/>
              </p:cNvSpPr>
              <p:nvPr/>
            </p:nvSpPr>
            <p:spPr bwMode="auto">
              <a:xfrm>
                <a:off x="960" y="1918"/>
                <a:ext cx="0" cy="528"/>
              </a:xfrm>
              <a:prstGeom prst="line">
                <a:avLst/>
              </a:prstGeom>
              <a:noFill/>
              <a:ln w="76200">
                <a:solidFill>
                  <a:schemeClr val="hlink"/>
                </a:solidFill>
                <a:round/>
                <a:headEnd/>
                <a:tailEnd/>
              </a:ln>
              <a:effectLst>
                <a:outerShdw blurRad="63500" dist="38099" dir="2700000" algn="ctr" rotWithShape="0">
                  <a:schemeClr val="tx1">
                    <a:alpha val="74998"/>
                  </a:schemeClr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en-US" sz="2000">
                  <a:latin typeface="Arail"/>
                  <a:ea typeface="+mn-ea"/>
                  <a:cs typeface="Arail"/>
                </a:endParaRPr>
              </a:p>
            </p:txBody>
          </p:sp>
          <p:sp>
            <p:nvSpPr>
              <p:cNvPr id="270357" name="Line 21"/>
              <p:cNvSpPr>
                <a:spLocks noChangeShapeType="1"/>
              </p:cNvSpPr>
              <p:nvPr/>
            </p:nvSpPr>
            <p:spPr bwMode="auto">
              <a:xfrm>
                <a:off x="96" y="1920"/>
                <a:ext cx="0" cy="526"/>
              </a:xfrm>
              <a:prstGeom prst="line">
                <a:avLst/>
              </a:prstGeom>
              <a:noFill/>
              <a:ln w="76200">
                <a:solidFill>
                  <a:schemeClr val="hlink"/>
                </a:solidFill>
                <a:round/>
                <a:headEnd/>
                <a:tailEnd/>
              </a:ln>
              <a:effectLst>
                <a:outerShdw blurRad="63500" dist="38099" dir="2700000" algn="ctr" rotWithShape="0">
                  <a:schemeClr val="tx1">
                    <a:alpha val="74998"/>
                  </a:schemeClr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en-US" sz="2000">
                  <a:latin typeface="Arail"/>
                  <a:ea typeface="+mn-ea"/>
                  <a:cs typeface="Arail"/>
                </a:endParaRPr>
              </a:p>
            </p:txBody>
          </p:sp>
        </p:grpSp>
        <p:grpSp>
          <p:nvGrpSpPr>
            <p:cNvPr id="135206" name="Group 22"/>
            <p:cNvGrpSpPr>
              <a:grpSpLocks/>
            </p:cNvGrpSpPr>
            <p:nvPr/>
          </p:nvGrpSpPr>
          <p:grpSpPr bwMode="auto">
            <a:xfrm>
              <a:off x="3552" y="1920"/>
              <a:ext cx="1296" cy="530"/>
              <a:chOff x="96" y="1918"/>
              <a:chExt cx="1296" cy="530"/>
            </a:xfrm>
          </p:grpSpPr>
          <p:sp>
            <p:nvSpPr>
              <p:cNvPr id="270359" name="Line 23"/>
              <p:cNvSpPr>
                <a:spLocks noChangeShapeType="1"/>
              </p:cNvSpPr>
              <p:nvPr/>
            </p:nvSpPr>
            <p:spPr bwMode="auto">
              <a:xfrm>
                <a:off x="528" y="1920"/>
                <a:ext cx="0" cy="526"/>
              </a:xfrm>
              <a:prstGeom prst="line">
                <a:avLst/>
              </a:prstGeom>
              <a:noFill/>
              <a:ln w="76200">
                <a:solidFill>
                  <a:schemeClr val="hlink"/>
                </a:solidFill>
                <a:round/>
                <a:headEnd/>
                <a:tailEnd/>
              </a:ln>
              <a:effectLst>
                <a:outerShdw blurRad="63500" dist="38099" dir="2700000" algn="ctr" rotWithShape="0">
                  <a:schemeClr val="tx1">
                    <a:alpha val="74998"/>
                  </a:schemeClr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en-US" sz="2000">
                  <a:latin typeface="Arail"/>
                  <a:ea typeface="+mn-ea"/>
                  <a:cs typeface="Arail"/>
                </a:endParaRPr>
              </a:p>
            </p:txBody>
          </p:sp>
          <p:sp>
            <p:nvSpPr>
              <p:cNvPr id="270360" name="Line 24"/>
              <p:cNvSpPr>
                <a:spLocks noChangeShapeType="1"/>
              </p:cNvSpPr>
              <p:nvPr/>
            </p:nvSpPr>
            <p:spPr bwMode="auto">
              <a:xfrm>
                <a:off x="1392" y="1920"/>
                <a:ext cx="0" cy="528"/>
              </a:xfrm>
              <a:prstGeom prst="line">
                <a:avLst/>
              </a:prstGeom>
              <a:noFill/>
              <a:ln w="76200">
                <a:solidFill>
                  <a:schemeClr val="hlink"/>
                </a:solidFill>
                <a:round/>
                <a:headEnd/>
                <a:tailEnd/>
              </a:ln>
              <a:effectLst>
                <a:outerShdw blurRad="63500" dist="38099" dir="2700000" algn="ctr" rotWithShape="0">
                  <a:schemeClr val="tx1">
                    <a:alpha val="74998"/>
                  </a:schemeClr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en-US" sz="2000">
                  <a:latin typeface="Arail"/>
                  <a:ea typeface="+mn-ea"/>
                  <a:cs typeface="Arail"/>
                </a:endParaRPr>
              </a:p>
            </p:txBody>
          </p:sp>
          <p:sp>
            <p:nvSpPr>
              <p:cNvPr id="270361" name="Line 25"/>
              <p:cNvSpPr>
                <a:spLocks noChangeShapeType="1"/>
              </p:cNvSpPr>
              <p:nvPr/>
            </p:nvSpPr>
            <p:spPr bwMode="auto">
              <a:xfrm>
                <a:off x="960" y="1918"/>
                <a:ext cx="0" cy="528"/>
              </a:xfrm>
              <a:prstGeom prst="line">
                <a:avLst/>
              </a:prstGeom>
              <a:noFill/>
              <a:ln w="76200">
                <a:solidFill>
                  <a:schemeClr val="hlink"/>
                </a:solidFill>
                <a:round/>
                <a:headEnd/>
                <a:tailEnd/>
              </a:ln>
              <a:effectLst>
                <a:outerShdw blurRad="63500" dist="38099" dir="2700000" algn="ctr" rotWithShape="0">
                  <a:schemeClr val="tx1">
                    <a:alpha val="74998"/>
                  </a:schemeClr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en-US" sz="2000">
                  <a:latin typeface="Arail"/>
                  <a:ea typeface="+mn-ea"/>
                  <a:cs typeface="Arail"/>
                </a:endParaRPr>
              </a:p>
            </p:txBody>
          </p:sp>
          <p:sp>
            <p:nvSpPr>
              <p:cNvPr id="270362" name="Line 26"/>
              <p:cNvSpPr>
                <a:spLocks noChangeShapeType="1"/>
              </p:cNvSpPr>
              <p:nvPr/>
            </p:nvSpPr>
            <p:spPr bwMode="auto">
              <a:xfrm>
                <a:off x="96" y="1920"/>
                <a:ext cx="0" cy="526"/>
              </a:xfrm>
              <a:prstGeom prst="line">
                <a:avLst/>
              </a:prstGeom>
              <a:noFill/>
              <a:ln w="76200">
                <a:solidFill>
                  <a:schemeClr val="hlink"/>
                </a:solidFill>
                <a:round/>
                <a:headEnd/>
                <a:tailEnd/>
              </a:ln>
              <a:effectLst>
                <a:outerShdw blurRad="63500" dist="38099" dir="2700000" algn="ctr" rotWithShape="0">
                  <a:schemeClr val="tx1">
                    <a:alpha val="74998"/>
                  </a:schemeClr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en-US" sz="2000">
                  <a:latin typeface="Arail"/>
                  <a:ea typeface="+mn-ea"/>
                  <a:cs typeface="Arail"/>
                </a:endParaRPr>
              </a:p>
            </p:txBody>
          </p:sp>
        </p:grpSp>
        <p:sp>
          <p:nvSpPr>
            <p:cNvPr id="270363" name="Line 27"/>
            <p:cNvSpPr>
              <a:spLocks noChangeShapeType="1"/>
            </p:cNvSpPr>
            <p:nvPr/>
          </p:nvSpPr>
          <p:spPr bwMode="auto">
            <a:xfrm>
              <a:off x="5616" y="1922"/>
              <a:ext cx="0" cy="526"/>
            </a:xfrm>
            <a:prstGeom prst="line">
              <a:avLst/>
            </a:prstGeom>
            <a:noFill/>
            <a:ln w="76200">
              <a:solidFill>
                <a:schemeClr val="hlink"/>
              </a:solidFill>
              <a:round/>
              <a:headEnd/>
              <a:tailEnd/>
            </a:ln>
            <a:effectLst>
              <a:outerShdw blurRad="63500" dist="38099" dir="2700000" algn="ctr" rotWithShape="0">
                <a:schemeClr val="tx1">
                  <a:alpha val="74998"/>
                </a:schemeClr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 sz="2000">
                <a:latin typeface="Arail"/>
                <a:ea typeface="+mn-ea"/>
                <a:cs typeface="Arail"/>
              </a:endParaRPr>
            </a:p>
          </p:txBody>
        </p:sp>
        <p:sp>
          <p:nvSpPr>
            <p:cNvPr id="270364" name="Line 28"/>
            <p:cNvSpPr>
              <a:spLocks noChangeShapeType="1"/>
            </p:cNvSpPr>
            <p:nvPr/>
          </p:nvSpPr>
          <p:spPr bwMode="auto">
            <a:xfrm>
              <a:off x="5232" y="1922"/>
              <a:ext cx="0" cy="526"/>
            </a:xfrm>
            <a:prstGeom prst="line">
              <a:avLst/>
            </a:prstGeom>
            <a:noFill/>
            <a:ln w="76200">
              <a:solidFill>
                <a:schemeClr val="hlink"/>
              </a:solidFill>
              <a:round/>
              <a:headEnd/>
              <a:tailEnd/>
            </a:ln>
            <a:effectLst>
              <a:outerShdw blurRad="63500" dist="38099" dir="2700000" algn="ctr" rotWithShape="0">
                <a:schemeClr val="tx1">
                  <a:alpha val="74998"/>
                </a:schemeClr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 sz="2000">
                <a:latin typeface="Arail"/>
                <a:ea typeface="+mn-ea"/>
                <a:cs typeface="Arail"/>
              </a:endParaRPr>
            </a:p>
          </p:txBody>
        </p:sp>
        <p:sp>
          <p:nvSpPr>
            <p:cNvPr id="270365" name="Line 29"/>
            <p:cNvSpPr>
              <a:spLocks noChangeShapeType="1"/>
            </p:cNvSpPr>
            <p:nvPr/>
          </p:nvSpPr>
          <p:spPr bwMode="auto">
            <a:xfrm>
              <a:off x="42" y="2448"/>
              <a:ext cx="6006" cy="0"/>
            </a:xfrm>
            <a:prstGeom prst="line">
              <a:avLst/>
            </a:prstGeom>
            <a:noFill/>
            <a:ln w="76200">
              <a:solidFill>
                <a:schemeClr val="hlink"/>
              </a:solidFill>
              <a:round/>
              <a:headEnd/>
              <a:tailEnd/>
            </a:ln>
            <a:effectLst>
              <a:outerShdw blurRad="63500" dist="38099" dir="2700000" algn="ctr" rotWithShape="0">
                <a:schemeClr val="tx1">
                  <a:alpha val="74998"/>
                </a:schemeClr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 sz="2000">
                <a:latin typeface="Arail"/>
                <a:ea typeface="+mn-ea"/>
                <a:cs typeface="Arail"/>
              </a:endParaRPr>
            </a:p>
          </p:txBody>
        </p:sp>
      </p:grpSp>
      <p:sp>
        <p:nvSpPr>
          <p:cNvPr id="270366" name="Text Box 30"/>
          <p:cNvSpPr txBox="1">
            <a:spLocks noChangeArrowheads="1"/>
          </p:cNvSpPr>
          <p:nvPr/>
        </p:nvSpPr>
        <p:spPr bwMode="auto">
          <a:xfrm>
            <a:off x="4724400" y="4067175"/>
            <a:ext cx="533400" cy="1200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kumimoji="0" lang="en-US" b="1">
                <a:solidFill>
                  <a:schemeClr val="bg1"/>
                </a:solidFill>
                <a:latin typeface="Arail"/>
                <a:ea typeface="+mn-ea"/>
                <a:cs typeface="Arail"/>
              </a:rPr>
              <a:t>4</a:t>
            </a:r>
            <a:br>
              <a:rPr kumimoji="0" lang="en-US" b="1">
                <a:solidFill>
                  <a:schemeClr val="bg1"/>
                </a:solidFill>
                <a:latin typeface="Arail"/>
                <a:ea typeface="+mn-ea"/>
                <a:cs typeface="Arail"/>
              </a:rPr>
            </a:br>
            <a:r>
              <a:rPr kumimoji="0" lang="en-US" b="1">
                <a:solidFill>
                  <a:schemeClr val="bg1"/>
                </a:solidFill>
                <a:latin typeface="Arail"/>
                <a:ea typeface="+mn-ea"/>
                <a:cs typeface="Arail"/>
              </a:rPr>
              <a:t>7</a:t>
            </a:r>
            <a:br>
              <a:rPr kumimoji="0" lang="en-US" b="1">
                <a:solidFill>
                  <a:schemeClr val="bg1"/>
                </a:solidFill>
                <a:latin typeface="Arail"/>
                <a:ea typeface="+mn-ea"/>
                <a:cs typeface="Arail"/>
              </a:rPr>
            </a:br>
            <a:r>
              <a:rPr kumimoji="0" lang="en-US" b="1">
                <a:solidFill>
                  <a:schemeClr val="bg1"/>
                </a:solidFill>
                <a:latin typeface="Arail"/>
                <a:ea typeface="+mn-ea"/>
                <a:cs typeface="Arail"/>
              </a:rPr>
              <a:t>0</a:t>
            </a:r>
          </a:p>
        </p:txBody>
      </p:sp>
      <p:sp>
        <p:nvSpPr>
          <p:cNvPr id="270367" name="Text Box 31"/>
          <p:cNvSpPr txBox="1">
            <a:spLocks noChangeArrowheads="1"/>
          </p:cNvSpPr>
          <p:nvPr/>
        </p:nvSpPr>
        <p:spPr bwMode="auto">
          <a:xfrm>
            <a:off x="3429000" y="4067175"/>
            <a:ext cx="3810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kumimoji="0" lang="en-US" b="1">
                <a:solidFill>
                  <a:schemeClr val="bg1"/>
                </a:solidFill>
                <a:latin typeface="Arail"/>
                <a:ea typeface="+mn-ea"/>
                <a:cs typeface="Arail"/>
              </a:rPr>
              <a:t>490</a:t>
            </a:r>
          </a:p>
        </p:txBody>
      </p:sp>
      <p:sp>
        <p:nvSpPr>
          <p:cNvPr id="270368" name="Text Box 32"/>
          <p:cNvSpPr txBox="1">
            <a:spLocks noChangeArrowheads="1"/>
          </p:cNvSpPr>
          <p:nvPr/>
        </p:nvSpPr>
        <p:spPr bwMode="auto">
          <a:xfrm>
            <a:off x="685800" y="4067175"/>
            <a:ext cx="3810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kumimoji="0" lang="en-US" b="1">
                <a:solidFill>
                  <a:schemeClr val="bg1"/>
                </a:solidFill>
                <a:latin typeface="Arail"/>
                <a:ea typeface="+mn-ea"/>
                <a:cs typeface="Arail"/>
              </a:rPr>
              <a:t>530</a:t>
            </a:r>
          </a:p>
        </p:txBody>
      </p:sp>
      <p:sp>
        <p:nvSpPr>
          <p:cNvPr id="270369" name="Text Box 33"/>
          <p:cNvSpPr txBox="1">
            <a:spLocks noChangeArrowheads="1"/>
          </p:cNvSpPr>
          <p:nvPr/>
        </p:nvSpPr>
        <p:spPr bwMode="auto">
          <a:xfrm>
            <a:off x="0" y="4067175"/>
            <a:ext cx="3810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kumimoji="0" lang="en-US" b="1">
                <a:solidFill>
                  <a:schemeClr val="bg1"/>
                </a:solidFill>
                <a:latin typeface="Arail"/>
                <a:ea typeface="+mn-ea"/>
                <a:cs typeface="Arail"/>
              </a:rPr>
              <a:t>540</a:t>
            </a:r>
          </a:p>
        </p:txBody>
      </p:sp>
      <p:sp>
        <p:nvSpPr>
          <p:cNvPr id="270370" name="Text Box 34"/>
          <p:cNvSpPr txBox="1">
            <a:spLocks noChangeArrowheads="1"/>
          </p:cNvSpPr>
          <p:nvPr/>
        </p:nvSpPr>
        <p:spPr bwMode="auto">
          <a:xfrm>
            <a:off x="8763000" y="4067175"/>
            <a:ext cx="3810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kumimoji="0" lang="en-US" b="1">
                <a:solidFill>
                  <a:schemeClr val="bg1"/>
                </a:solidFill>
                <a:latin typeface="Arail"/>
                <a:ea typeface="+mn-ea"/>
                <a:cs typeface="Arail"/>
              </a:rPr>
              <a:t>410</a:t>
            </a:r>
          </a:p>
        </p:txBody>
      </p:sp>
      <p:sp>
        <p:nvSpPr>
          <p:cNvPr id="270371" name="Text Box 35"/>
          <p:cNvSpPr txBox="1">
            <a:spLocks noChangeArrowheads="1"/>
          </p:cNvSpPr>
          <p:nvPr/>
        </p:nvSpPr>
        <p:spPr bwMode="auto">
          <a:xfrm>
            <a:off x="0" y="2133600"/>
            <a:ext cx="33528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kumimoji="0" lang="en-US" sz="2800" b="1" dirty="0">
                <a:solidFill>
                  <a:srgbClr val="00FF00"/>
                </a:solidFill>
                <a:latin typeface="Arail"/>
                <a:ea typeface="+mn-ea"/>
                <a:cs typeface="Arail"/>
              </a:rPr>
              <a:t>Zerubbabel</a:t>
            </a:r>
            <a:br>
              <a:rPr kumimoji="0" lang="en-US" sz="2800" b="1" dirty="0">
                <a:solidFill>
                  <a:srgbClr val="00FF00"/>
                </a:solidFill>
                <a:latin typeface="Arail"/>
                <a:ea typeface="+mn-ea"/>
                <a:cs typeface="Arail"/>
              </a:rPr>
            </a:br>
            <a:r>
              <a:rPr kumimoji="0" lang="en-US" sz="2800" b="1" dirty="0">
                <a:solidFill>
                  <a:srgbClr val="00FF00"/>
                </a:solidFill>
                <a:latin typeface="Arail"/>
                <a:ea typeface="+mn-ea"/>
                <a:cs typeface="Arail"/>
              </a:rPr>
              <a:t>537-516</a:t>
            </a:r>
          </a:p>
        </p:txBody>
      </p:sp>
      <p:sp>
        <p:nvSpPr>
          <p:cNvPr id="270373" name="AutoShape 37"/>
          <p:cNvSpPr>
            <a:spLocks noChangeArrowheads="1"/>
          </p:cNvSpPr>
          <p:nvPr/>
        </p:nvSpPr>
        <p:spPr bwMode="auto">
          <a:xfrm rot="16200000" flipV="1">
            <a:off x="6807994" y="4521994"/>
            <a:ext cx="1776413" cy="657225"/>
          </a:xfrm>
          <a:prstGeom prst="rightArrow">
            <a:avLst>
              <a:gd name="adj1" fmla="val 50000"/>
              <a:gd name="adj2" fmla="val 67572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rot="10800000" vert="eaVert" wrap="none" anchor="ctr"/>
          <a:lstStyle/>
          <a:p>
            <a:pPr algn="ctr" eaLnBrk="1" hangingPunct="1">
              <a:spcBef>
                <a:spcPct val="20000"/>
              </a:spcBef>
              <a:defRPr/>
            </a:pPr>
            <a:endParaRPr kumimoji="0" lang="en-US" sz="2000">
              <a:latin typeface="Arail"/>
              <a:ea typeface="+mn-ea"/>
              <a:cs typeface="Arail"/>
            </a:endParaRPr>
          </a:p>
        </p:txBody>
      </p:sp>
      <p:sp>
        <p:nvSpPr>
          <p:cNvPr id="270374" name="Text Box 38"/>
          <p:cNvSpPr txBox="1">
            <a:spLocks noChangeArrowheads="1"/>
          </p:cNvSpPr>
          <p:nvPr/>
        </p:nvSpPr>
        <p:spPr bwMode="auto">
          <a:xfrm>
            <a:off x="6229350" y="2133600"/>
            <a:ext cx="291465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kumimoji="0" lang="en-US" sz="2800" b="1" dirty="0">
                <a:solidFill>
                  <a:schemeClr val="accent1"/>
                </a:solidFill>
                <a:latin typeface="Arail"/>
                <a:ea typeface="+mn-ea"/>
                <a:cs typeface="Arail"/>
              </a:rPr>
              <a:t>Nehemiah</a:t>
            </a:r>
            <a:br>
              <a:rPr kumimoji="0" lang="en-US" sz="2800" b="1" dirty="0">
                <a:solidFill>
                  <a:schemeClr val="accent1"/>
                </a:solidFill>
                <a:latin typeface="Arail"/>
                <a:ea typeface="+mn-ea"/>
                <a:cs typeface="Arail"/>
              </a:rPr>
            </a:br>
            <a:r>
              <a:rPr kumimoji="0" lang="en-US" sz="2800" b="1" dirty="0">
                <a:solidFill>
                  <a:schemeClr val="accent1"/>
                </a:solidFill>
                <a:latin typeface="Arail"/>
                <a:ea typeface="+mn-ea"/>
                <a:cs typeface="Arail"/>
              </a:rPr>
              <a:t>444-430</a:t>
            </a:r>
          </a:p>
        </p:txBody>
      </p:sp>
      <p:sp>
        <p:nvSpPr>
          <p:cNvPr id="135187" name="Rectangle 39"/>
          <p:cNvSpPr>
            <a:spLocks noChangeArrowheads="1"/>
          </p:cNvSpPr>
          <p:nvPr/>
        </p:nvSpPr>
        <p:spPr bwMode="auto">
          <a:xfrm>
            <a:off x="381000" y="3429000"/>
            <a:ext cx="1447800" cy="381000"/>
          </a:xfrm>
          <a:prstGeom prst="rect">
            <a:avLst/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2000">
              <a:latin typeface="Arail" charset="0"/>
              <a:cs typeface="Arail" charset="0"/>
            </a:endParaRPr>
          </a:p>
        </p:txBody>
      </p:sp>
      <p:sp>
        <p:nvSpPr>
          <p:cNvPr id="270376" name="Rectangle 40"/>
          <p:cNvSpPr>
            <a:spLocks noChangeArrowheads="1"/>
          </p:cNvSpPr>
          <p:nvPr/>
        </p:nvSpPr>
        <p:spPr bwMode="auto">
          <a:xfrm>
            <a:off x="4329113" y="3429000"/>
            <a:ext cx="533400" cy="381000"/>
          </a:xfrm>
          <a:prstGeom prst="rect">
            <a:avLst/>
          </a:prstGeom>
          <a:solidFill>
            <a:srgbClr val="FFB0B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en-US" sz="2000">
              <a:solidFill>
                <a:srgbClr val="FFB0B0"/>
              </a:solidFill>
              <a:latin typeface="Arail"/>
              <a:ea typeface="+mn-ea"/>
              <a:cs typeface="Arail"/>
            </a:endParaRPr>
          </a:p>
        </p:txBody>
      </p:sp>
      <p:sp>
        <p:nvSpPr>
          <p:cNvPr id="270377" name="Rectangle 41"/>
          <p:cNvSpPr>
            <a:spLocks noChangeArrowheads="1"/>
          </p:cNvSpPr>
          <p:nvPr/>
        </p:nvSpPr>
        <p:spPr bwMode="auto">
          <a:xfrm>
            <a:off x="5791200" y="3429000"/>
            <a:ext cx="1047750" cy="381000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 sz="2000">
              <a:latin typeface="Arail"/>
              <a:ea typeface="+mn-ea"/>
              <a:cs typeface="Arail"/>
            </a:endParaRPr>
          </a:p>
        </p:txBody>
      </p:sp>
      <p:sp>
        <p:nvSpPr>
          <p:cNvPr id="270378" name="Rectangle 42"/>
          <p:cNvSpPr>
            <a:spLocks noChangeArrowheads="1"/>
          </p:cNvSpPr>
          <p:nvPr/>
        </p:nvSpPr>
        <p:spPr bwMode="auto">
          <a:xfrm>
            <a:off x="6648450" y="3429000"/>
            <a:ext cx="104775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en-US" sz="2000">
              <a:solidFill>
                <a:schemeClr val="accent1"/>
              </a:solidFill>
              <a:latin typeface="Arail"/>
              <a:ea typeface="+mn-ea"/>
              <a:cs typeface="Arail"/>
            </a:endParaRPr>
          </a:p>
        </p:txBody>
      </p:sp>
      <p:sp>
        <p:nvSpPr>
          <p:cNvPr id="270379" name="Text Box 43"/>
          <p:cNvSpPr txBox="1">
            <a:spLocks noChangeArrowheads="1"/>
          </p:cNvSpPr>
          <p:nvPr/>
        </p:nvSpPr>
        <p:spPr bwMode="auto">
          <a:xfrm>
            <a:off x="5943600" y="5691188"/>
            <a:ext cx="35052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kumimoji="0" lang="en-US" sz="3200" b="1">
                <a:solidFill>
                  <a:schemeClr val="bg1"/>
                </a:solidFill>
                <a:latin typeface="Arail"/>
                <a:ea typeface="+mn-ea"/>
                <a:cs typeface="Arail"/>
              </a:rPr>
              <a:t> Malachi</a:t>
            </a:r>
          </a:p>
        </p:txBody>
      </p:sp>
      <p:sp>
        <p:nvSpPr>
          <p:cNvPr id="270380" name="Rectangle 44"/>
          <p:cNvSpPr>
            <a:spLocks noChangeArrowheads="1"/>
          </p:cNvSpPr>
          <p:nvPr/>
        </p:nvSpPr>
        <p:spPr bwMode="auto">
          <a:xfrm>
            <a:off x="1524000" y="3403600"/>
            <a:ext cx="2743200" cy="3302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 sz="2000">
              <a:latin typeface="Arail"/>
              <a:ea typeface="+mn-ea"/>
              <a:cs typeface="Arail"/>
            </a:endParaRPr>
          </a:p>
        </p:txBody>
      </p:sp>
      <p:sp>
        <p:nvSpPr>
          <p:cNvPr id="270381" name="Text Box 45"/>
          <p:cNvSpPr txBox="1">
            <a:spLocks noChangeArrowheads="1"/>
          </p:cNvSpPr>
          <p:nvPr/>
        </p:nvSpPr>
        <p:spPr bwMode="auto">
          <a:xfrm>
            <a:off x="7496175" y="4067175"/>
            <a:ext cx="3810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kumimoji="0" lang="en-US" b="1">
                <a:latin typeface="Arail"/>
                <a:ea typeface="+mn-ea"/>
                <a:cs typeface="Arail"/>
              </a:rPr>
              <a:t>430</a:t>
            </a:r>
          </a:p>
        </p:txBody>
      </p:sp>
      <p:sp>
        <p:nvSpPr>
          <p:cNvPr id="270382" name="Text Box 46"/>
          <p:cNvSpPr txBox="1">
            <a:spLocks noChangeArrowheads="1"/>
          </p:cNvSpPr>
          <p:nvPr/>
        </p:nvSpPr>
        <p:spPr bwMode="auto">
          <a:xfrm>
            <a:off x="5105400" y="2133600"/>
            <a:ext cx="22098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kumimoji="0" lang="en-US" sz="2800" b="1" dirty="0">
                <a:solidFill>
                  <a:srgbClr val="FFCC00"/>
                </a:solidFill>
                <a:latin typeface="Arail"/>
                <a:ea typeface="+mn-ea"/>
                <a:cs typeface="Arail"/>
              </a:rPr>
              <a:t>Ezra</a:t>
            </a:r>
            <a:br>
              <a:rPr kumimoji="0" lang="en-US" sz="2800" b="1" dirty="0">
                <a:solidFill>
                  <a:srgbClr val="FFCC00"/>
                </a:solidFill>
                <a:latin typeface="Arail"/>
                <a:ea typeface="+mn-ea"/>
                <a:cs typeface="Arail"/>
              </a:rPr>
            </a:br>
            <a:r>
              <a:rPr kumimoji="0" lang="en-US" sz="2800" b="1" dirty="0">
                <a:solidFill>
                  <a:srgbClr val="FFCC00"/>
                </a:solidFill>
                <a:latin typeface="Arail"/>
                <a:ea typeface="+mn-ea"/>
                <a:cs typeface="Arail"/>
              </a:rPr>
              <a:t>457-444</a:t>
            </a:r>
          </a:p>
        </p:txBody>
      </p:sp>
      <p:sp>
        <p:nvSpPr>
          <p:cNvPr id="270383" name="Text Box 47"/>
          <p:cNvSpPr txBox="1">
            <a:spLocks noChangeArrowheads="1"/>
          </p:cNvSpPr>
          <p:nvPr/>
        </p:nvSpPr>
        <p:spPr bwMode="auto">
          <a:xfrm>
            <a:off x="1905000" y="2133600"/>
            <a:ext cx="236220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kumimoji="0" lang="en-US" sz="2800" b="1" dirty="0">
                <a:solidFill>
                  <a:srgbClr val="FFFF00"/>
                </a:solidFill>
                <a:latin typeface="Arail"/>
                <a:ea typeface="+mn-ea"/>
                <a:cs typeface="Arail"/>
              </a:rPr>
              <a:t>Zechariah </a:t>
            </a:r>
            <a:br>
              <a:rPr kumimoji="0" lang="en-US" sz="2800" b="1" dirty="0">
                <a:solidFill>
                  <a:srgbClr val="FFFF00"/>
                </a:solidFill>
                <a:latin typeface="Arail"/>
                <a:ea typeface="+mn-ea"/>
                <a:cs typeface="Arail"/>
              </a:rPr>
            </a:br>
            <a:r>
              <a:rPr kumimoji="0" lang="en-US" sz="2800" b="1" dirty="0">
                <a:solidFill>
                  <a:srgbClr val="FFFF00"/>
                </a:solidFill>
                <a:latin typeface="Arail"/>
                <a:ea typeface="+mn-ea"/>
                <a:cs typeface="Arail"/>
              </a:rPr>
              <a:t>520-480</a:t>
            </a:r>
          </a:p>
        </p:txBody>
      </p:sp>
      <p:sp>
        <p:nvSpPr>
          <p:cNvPr id="270386" name="Text Box 50"/>
          <p:cNvSpPr txBox="1">
            <a:spLocks noChangeArrowheads="1"/>
          </p:cNvSpPr>
          <p:nvPr/>
        </p:nvSpPr>
        <p:spPr bwMode="auto">
          <a:xfrm>
            <a:off x="-228600" y="5691188"/>
            <a:ext cx="35052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kumimoji="0" lang="en-US" sz="3200" b="1">
                <a:solidFill>
                  <a:schemeClr val="bg1"/>
                </a:solidFill>
                <a:latin typeface="Arail"/>
                <a:ea typeface="+mn-ea"/>
                <a:cs typeface="Arail"/>
              </a:rPr>
              <a:t> Haggai</a:t>
            </a:r>
          </a:p>
        </p:txBody>
      </p:sp>
      <p:sp>
        <p:nvSpPr>
          <p:cNvPr id="270344" name="Text Box 8"/>
          <p:cNvSpPr txBox="1">
            <a:spLocks noChangeArrowheads="1"/>
          </p:cNvSpPr>
          <p:nvPr/>
        </p:nvSpPr>
        <p:spPr bwMode="auto">
          <a:xfrm>
            <a:off x="1328738" y="4067175"/>
            <a:ext cx="3810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kumimoji="0" lang="en-US" b="1">
                <a:latin typeface="Arail"/>
                <a:ea typeface="+mn-ea"/>
                <a:cs typeface="Arail"/>
              </a:rPr>
              <a:t>520</a:t>
            </a:r>
          </a:p>
        </p:txBody>
      </p:sp>
      <p:sp>
        <p:nvSpPr>
          <p:cNvPr id="270388" name="Text Box 52"/>
          <p:cNvSpPr txBox="1">
            <a:spLocks noChangeArrowheads="1"/>
          </p:cNvSpPr>
          <p:nvPr/>
        </p:nvSpPr>
        <p:spPr bwMode="auto">
          <a:xfrm>
            <a:off x="1066800" y="1295400"/>
            <a:ext cx="16764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kumimoji="0" lang="en-US" sz="3200" b="1">
                <a:solidFill>
                  <a:schemeClr val="bg1"/>
                </a:solidFill>
                <a:latin typeface="Arail" charset="0"/>
                <a:cs typeface="Arail" charset="0"/>
              </a:rPr>
              <a:t> H</a:t>
            </a:r>
            <a:r>
              <a:rPr kumimoji="0" lang="en-US" sz="3200" b="1">
                <a:solidFill>
                  <a:srgbClr val="00FF00"/>
                </a:solidFill>
                <a:latin typeface="Arail" charset="0"/>
                <a:cs typeface="Arail" charset="0"/>
              </a:rPr>
              <a:t>Z</a:t>
            </a:r>
            <a:r>
              <a:rPr kumimoji="0" lang="en-US" sz="3200" b="1">
                <a:solidFill>
                  <a:srgbClr val="FFFF00"/>
                </a:solidFill>
                <a:latin typeface="Arail" charset="0"/>
                <a:cs typeface="Arail" charset="0"/>
              </a:rPr>
              <a:t>Z</a:t>
            </a:r>
            <a:endParaRPr kumimoji="0" lang="en-US" sz="3200" b="1">
              <a:solidFill>
                <a:schemeClr val="bg1"/>
              </a:solidFill>
              <a:latin typeface="Arail" charset="0"/>
              <a:cs typeface="Arail" charset="0"/>
            </a:endParaRPr>
          </a:p>
        </p:txBody>
      </p:sp>
      <p:sp>
        <p:nvSpPr>
          <p:cNvPr id="270389" name="Text Box 53"/>
          <p:cNvSpPr txBox="1">
            <a:spLocks noChangeArrowheads="1"/>
          </p:cNvSpPr>
          <p:nvPr/>
        </p:nvSpPr>
        <p:spPr bwMode="auto">
          <a:xfrm>
            <a:off x="6172200" y="1295400"/>
            <a:ext cx="16764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kumimoji="0" lang="en-US" sz="3200" b="1">
                <a:solidFill>
                  <a:schemeClr val="bg1"/>
                </a:solidFill>
                <a:latin typeface="Arail" charset="0"/>
                <a:cs typeface="Arail" charset="0"/>
              </a:rPr>
              <a:t> M</a:t>
            </a:r>
            <a:r>
              <a:rPr kumimoji="0" lang="en-US" sz="3200" b="1">
                <a:solidFill>
                  <a:srgbClr val="FFFF66"/>
                </a:solidFill>
                <a:latin typeface="Arail" charset="0"/>
                <a:cs typeface="Arail" charset="0"/>
              </a:rPr>
              <a:t>E</a:t>
            </a:r>
            <a:r>
              <a:rPr kumimoji="0" lang="en-US" sz="3200" b="1">
                <a:solidFill>
                  <a:schemeClr val="accent1"/>
                </a:solidFill>
                <a:latin typeface="Arail" charset="0"/>
                <a:cs typeface="Arail" charset="0"/>
              </a:rPr>
              <a:t>N</a:t>
            </a:r>
            <a:endParaRPr kumimoji="0" lang="en-US" sz="3200" b="1">
              <a:solidFill>
                <a:schemeClr val="bg1"/>
              </a:solidFill>
              <a:latin typeface="Arail" charset="0"/>
              <a:cs typeface="Arail" charset="0"/>
            </a:endParaRPr>
          </a:p>
        </p:txBody>
      </p:sp>
      <p:pic>
        <p:nvPicPr>
          <p:cNvPr id="270391" name="Picture 5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65575" y="838200"/>
            <a:ext cx="1825625" cy="172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0390" name="Text Box 54"/>
          <p:cNvSpPr txBox="1">
            <a:spLocks noChangeArrowheads="1"/>
          </p:cNvSpPr>
          <p:nvPr/>
        </p:nvSpPr>
        <p:spPr bwMode="auto">
          <a:xfrm>
            <a:off x="4419600" y="1371600"/>
            <a:ext cx="457200" cy="523875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kumimoji="0" lang="en-US" sz="2800" b="1">
                <a:solidFill>
                  <a:srgbClr val="FFB0B0"/>
                </a:solidFill>
                <a:latin typeface="Arail"/>
                <a:ea typeface="+mn-ea"/>
                <a:cs typeface="Arail"/>
              </a:rPr>
              <a:t>E</a:t>
            </a:r>
          </a:p>
        </p:txBody>
      </p:sp>
      <p:sp>
        <p:nvSpPr>
          <p:cNvPr id="270384" name="Text Box 48"/>
          <p:cNvSpPr txBox="1">
            <a:spLocks noChangeArrowheads="1"/>
          </p:cNvSpPr>
          <p:nvPr/>
        </p:nvSpPr>
        <p:spPr bwMode="auto">
          <a:xfrm>
            <a:off x="3581400" y="2133600"/>
            <a:ext cx="220980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kumimoji="0" lang="en-US" sz="2800" b="1" dirty="0">
                <a:solidFill>
                  <a:srgbClr val="FFB0B0"/>
                </a:solidFill>
                <a:latin typeface="Arail"/>
                <a:ea typeface="+mn-ea"/>
                <a:cs typeface="Arail"/>
              </a:rPr>
              <a:t>Esther</a:t>
            </a:r>
            <a:br>
              <a:rPr kumimoji="0" lang="en-US" sz="2800" b="1" dirty="0">
                <a:solidFill>
                  <a:srgbClr val="FFB0B0"/>
                </a:solidFill>
                <a:latin typeface="Arail"/>
                <a:ea typeface="+mn-ea"/>
                <a:cs typeface="Arail"/>
              </a:rPr>
            </a:br>
            <a:r>
              <a:rPr kumimoji="0" lang="en-US" sz="2800" b="1" dirty="0">
                <a:solidFill>
                  <a:srgbClr val="FFB0B0"/>
                </a:solidFill>
                <a:latin typeface="Arail"/>
                <a:ea typeface="+mn-ea"/>
                <a:cs typeface="Arail"/>
              </a:rPr>
              <a:t>479-473</a:t>
            </a:r>
          </a:p>
        </p:txBody>
      </p:sp>
      <p:sp>
        <p:nvSpPr>
          <p:cNvPr id="135203" name="Rectangle 56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152400"/>
            <a:ext cx="7772400" cy="685800"/>
          </a:xfrm>
        </p:spPr>
        <p:txBody>
          <a:bodyPr/>
          <a:lstStyle/>
          <a:p>
            <a:pPr eaLnBrk="1" hangingPunct="1"/>
            <a:r>
              <a:rPr lang="en-US" sz="3600" b="1">
                <a:solidFill>
                  <a:schemeClr val="bg1"/>
                </a:solidFill>
                <a:latin typeface="Arail" charset="0"/>
                <a:ea typeface="ＭＳ Ｐゴシック" charset="0"/>
                <a:cs typeface="Arail" charset="0"/>
              </a:rPr>
              <a:t>Chronology of Ezra-Nehemiah</a:t>
            </a:r>
            <a:endParaRPr lang="en-US" sz="4000">
              <a:latin typeface="Arail" charset="0"/>
              <a:ea typeface="ＭＳ Ｐゴシック" charset="0"/>
              <a:cs typeface="Arai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70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70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70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703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703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703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703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0388" grpId="0" autoUpdateAnimBg="0"/>
      <p:bldP spid="270389" grpId="0" autoUpdateAnimBg="0"/>
      <p:bldP spid="270390" grpId="0" animBg="1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0"/>
            <a:ext cx="7391400" cy="685800"/>
          </a:xfrm>
          <a:gradFill rotWithShape="0">
            <a:gsLst>
              <a:gs pos="0">
                <a:srgbClr val="006600"/>
              </a:gs>
              <a:gs pos="100000">
                <a:srgbClr val="006600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3200" b="1" dirty="0">
                <a:solidFill>
                  <a:schemeClr val="bg1"/>
                </a:solidFill>
                <a:latin typeface="Arial"/>
                <a:cs typeface="Arial"/>
              </a:rPr>
              <a:t>Integration of the Old Testament</a:t>
            </a:r>
            <a:endParaRPr lang="en-US" sz="3200" b="1" dirty="0">
              <a:solidFill>
                <a:schemeClr val="bg1"/>
              </a:solidFill>
              <a:latin typeface="Arial"/>
              <a:ea typeface="华文楷体"/>
              <a:cs typeface="Arial"/>
            </a:endParaRPr>
          </a:p>
        </p:txBody>
      </p:sp>
      <p:sp>
        <p:nvSpPr>
          <p:cNvPr id="203779" name="Text Box 5"/>
          <p:cNvSpPr txBox="1">
            <a:spLocks noChangeArrowheads="1"/>
          </p:cNvSpPr>
          <p:nvPr/>
        </p:nvSpPr>
        <p:spPr bwMode="auto">
          <a:xfrm>
            <a:off x="8467725" y="39688"/>
            <a:ext cx="52700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kumimoji="0" lang="en-US" sz="2400" b="1">
                <a:solidFill>
                  <a:srgbClr val="000000"/>
                </a:solidFill>
                <a:latin typeface="Arial"/>
                <a:cs typeface="Arial"/>
              </a:rPr>
              <a:t>43</a:t>
            </a:r>
          </a:p>
        </p:txBody>
      </p:sp>
      <p:sp>
        <p:nvSpPr>
          <p:cNvPr id="39" name="Rectangle 38"/>
          <p:cNvSpPr/>
          <p:nvPr/>
        </p:nvSpPr>
        <p:spPr bwMode="auto">
          <a:xfrm>
            <a:off x="685800" y="685800"/>
            <a:ext cx="8458200" cy="1371600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kumimoji="0" lang="en-US" sz="100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41" name="Rectangle 40"/>
          <p:cNvSpPr/>
          <p:nvPr/>
        </p:nvSpPr>
        <p:spPr bwMode="auto">
          <a:xfrm>
            <a:off x="685800" y="2133600"/>
            <a:ext cx="8458200" cy="914400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kumimoji="0" lang="en-US" sz="100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42" name="Rectangle 41"/>
          <p:cNvSpPr/>
          <p:nvPr/>
        </p:nvSpPr>
        <p:spPr bwMode="auto">
          <a:xfrm>
            <a:off x="685800" y="3124200"/>
            <a:ext cx="8458200" cy="3733800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kumimoji="0" lang="en-US" sz="1000">
              <a:solidFill>
                <a:srgbClr val="000000"/>
              </a:solidFill>
              <a:latin typeface="Arial"/>
              <a:cs typeface="Arial"/>
            </a:endParaRPr>
          </a:p>
        </p:txBody>
      </p:sp>
      <p:graphicFrame>
        <p:nvGraphicFramePr>
          <p:cNvPr id="43" name="Table 4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8288095"/>
              </p:ext>
            </p:extLst>
          </p:nvPr>
        </p:nvGraphicFramePr>
        <p:xfrm>
          <a:off x="838200" y="1295400"/>
          <a:ext cx="6096000" cy="685800"/>
        </p:xfrm>
        <a:graphic>
          <a:graphicData uri="http://schemas.openxmlformats.org/drawingml/2006/table">
            <a:tbl>
              <a:tblPr bandRow="1">
                <a:tableStyleId>{C083E6E3-FA7D-4D7B-A595-EF9225AFEA82}</a:tableStyleId>
              </a:tblPr>
              <a:tblGrid>
                <a:gridCol w="60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73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7800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b="1" kern="1200" spc="-150" dirty="0">
                          <a:solidFill>
                            <a:srgbClr val="FFFFFF"/>
                          </a:solidFill>
                          <a:latin typeface="Arial"/>
                          <a:ea typeface="华文楷体"/>
                          <a:cs typeface="Arial"/>
                        </a:rPr>
                        <a:t>Genesis</a:t>
                      </a:r>
                    </a:p>
                  </a:txBody>
                  <a:tcPr marL="0" marR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50" b="1" kern="1200" spc="-150" dirty="0">
                          <a:solidFill>
                            <a:srgbClr val="FFFFFF"/>
                          </a:solidFill>
                          <a:latin typeface="Arial"/>
                          <a:ea typeface="华文楷体"/>
                          <a:cs typeface="Arial"/>
                        </a:rPr>
                        <a:t>Exodus</a:t>
                      </a:r>
                      <a:br>
                        <a:rPr lang="en-US" sz="1000" spc="-15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</a:br>
                      <a:endParaRPr lang="en-US" sz="1000" spc="-150" dirty="0">
                        <a:solidFill>
                          <a:srgbClr val="FFFFFF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0000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/>
                      <a:r>
                        <a:rPr lang="en-US" altLang="zh-CN" sz="1000" b="1" spc="-150" dirty="0">
                          <a:solidFill>
                            <a:srgbClr val="FFFFFF"/>
                          </a:solidFill>
                          <a:latin typeface="Arial"/>
                          <a:ea typeface="华文楷体"/>
                          <a:cs typeface="Arial"/>
                        </a:rPr>
                        <a:t>Numbers</a:t>
                      </a:r>
                      <a:endParaRPr lang="en-US" sz="1000" b="1" spc="-150" dirty="0">
                        <a:solidFill>
                          <a:srgbClr val="FFFFFF"/>
                        </a:solidFill>
                        <a:latin typeface="Arial"/>
                        <a:ea typeface="华文楷体"/>
                        <a:cs typeface="Arial"/>
                      </a:endParaRPr>
                    </a:p>
                  </a:txBody>
                  <a:tcPr marL="0" marR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b="1" spc="-150" dirty="0">
                          <a:solidFill>
                            <a:srgbClr val="FFFFFF"/>
                          </a:solidFill>
                          <a:latin typeface="Arial"/>
                          <a:ea typeface="华文楷体"/>
                          <a:cs typeface="Arial"/>
                        </a:rPr>
                        <a:t>Joshua</a:t>
                      </a:r>
                      <a:endParaRPr lang="en-US" sz="1000" b="1" spc="-150" dirty="0">
                        <a:solidFill>
                          <a:srgbClr val="FFFFFF"/>
                        </a:solidFill>
                        <a:latin typeface="Arial"/>
                        <a:ea typeface="华文楷体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b="1" spc="-150" dirty="0">
                          <a:solidFill>
                            <a:srgbClr val="FFFFFF"/>
                          </a:solidFill>
                          <a:latin typeface="Arial"/>
                          <a:ea typeface="华文楷体"/>
                          <a:cs typeface="Arial"/>
                        </a:rPr>
                        <a:t>Judges</a:t>
                      </a:r>
                      <a:endParaRPr lang="en-US" sz="1000" b="1" spc="-150" dirty="0">
                        <a:solidFill>
                          <a:srgbClr val="FFFFFF"/>
                        </a:solidFill>
                        <a:latin typeface="Arial"/>
                        <a:ea typeface="华文楷体"/>
                        <a:cs typeface="Arial"/>
                      </a:endParaRPr>
                    </a:p>
                  </a:txBody>
                  <a:tcPr marL="0" marR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b="1" spc="-150" dirty="0">
                          <a:solidFill>
                            <a:srgbClr val="FFFFFF"/>
                          </a:solidFill>
                          <a:latin typeface="Arial"/>
                          <a:ea typeface="华文楷体"/>
                          <a:cs typeface="Arial"/>
                        </a:rPr>
                        <a:t>1 Samuel</a:t>
                      </a:r>
                      <a:endParaRPr lang="en-US" sz="1000" b="1" spc="-150" dirty="0">
                        <a:solidFill>
                          <a:srgbClr val="FFFFFF"/>
                        </a:solidFill>
                        <a:latin typeface="Arial"/>
                        <a:ea typeface="华文楷体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b="1" spc="-150" dirty="0">
                          <a:solidFill>
                            <a:srgbClr val="FFFFFF"/>
                          </a:solidFill>
                          <a:latin typeface="Arial"/>
                          <a:ea typeface="华文楷体"/>
                          <a:cs typeface="Arial"/>
                        </a:rPr>
                        <a:t>2 Samuel</a:t>
                      </a:r>
                      <a:endParaRPr lang="en-US" sz="1000" b="1" spc="-150" dirty="0">
                        <a:solidFill>
                          <a:srgbClr val="FFFFFF"/>
                        </a:solidFill>
                        <a:latin typeface="Arial"/>
                        <a:ea typeface="华文楷体"/>
                        <a:cs typeface="Arial"/>
                      </a:endParaRPr>
                    </a:p>
                  </a:txBody>
                  <a:tcPr marL="0" marR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b="1" dirty="0">
                          <a:solidFill>
                            <a:srgbClr val="FFFFFF"/>
                          </a:solidFill>
                          <a:latin typeface="Arial"/>
                          <a:ea typeface="华文楷体"/>
                          <a:cs typeface="Arial"/>
                        </a:rPr>
                        <a:t>1 Kings</a:t>
                      </a:r>
                      <a:endParaRPr lang="en-US" sz="1000" b="1" spc="-150" dirty="0">
                        <a:solidFill>
                          <a:srgbClr val="FFFFFF"/>
                        </a:solidFill>
                        <a:latin typeface="Arial"/>
                        <a:ea typeface="华文楷体"/>
                        <a:cs typeface="Arial"/>
                      </a:endParaRPr>
                    </a:p>
                  </a:txBody>
                  <a:tcPr marL="0" marR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000" b="1" dirty="0">
                          <a:solidFill>
                            <a:srgbClr val="FFFFFF"/>
                          </a:solidFill>
                          <a:latin typeface="Arial"/>
                          <a:ea typeface="华文楷体"/>
                          <a:cs typeface="Arial"/>
                        </a:rPr>
                        <a:t>2 Kings</a:t>
                      </a:r>
                      <a:endParaRPr lang="en-US" sz="1000" b="1" dirty="0">
                        <a:solidFill>
                          <a:srgbClr val="FFFFFF"/>
                        </a:solidFill>
                        <a:latin typeface="Arial"/>
                        <a:ea typeface="华文楷体"/>
                        <a:cs typeface="Arial"/>
                      </a:endParaRPr>
                    </a:p>
                    <a:p>
                      <a:pPr algn="ctr"/>
                      <a:endParaRPr lang="en-US" sz="1000" b="1" spc="-150" dirty="0">
                        <a:solidFill>
                          <a:srgbClr val="FFFFFF"/>
                        </a:solidFill>
                        <a:latin typeface="Arial"/>
                        <a:ea typeface="华文楷体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44" name="Table 4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2239184"/>
              </p:ext>
            </p:extLst>
          </p:nvPr>
        </p:nvGraphicFramePr>
        <p:xfrm>
          <a:off x="7467600" y="1295400"/>
          <a:ext cx="1380066" cy="685800"/>
        </p:xfrm>
        <a:graphic>
          <a:graphicData uri="http://schemas.openxmlformats.org/drawingml/2006/table">
            <a:tbl>
              <a:tblPr bandRow="1">
                <a:tableStyleId>{C083E6E3-FA7D-4D7B-A595-EF9225AFEA82}</a:tableStyleId>
              </a:tblPr>
              <a:tblGrid>
                <a:gridCol w="685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942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b="1" dirty="0">
                          <a:solidFill>
                            <a:srgbClr val="FFFFFF"/>
                          </a:solidFill>
                          <a:latin typeface="Arial"/>
                          <a:ea typeface="华文楷体"/>
                          <a:cs typeface="Arial"/>
                        </a:rPr>
                        <a:t>Ezra</a:t>
                      </a:r>
                      <a:endParaRPr lang="en-US" sz="1000" b="1" dirty="0">
                        <a:solidFill>
                          <a:srgbClr val="FFFFFF"/>
                        </a:solidFill>
                        <a:latin typeface="Arial"/>
                        <a:ea typeface="华文楷体"/>
                        <a:cs typeface="Arial"/>
                      </a:endParaRPr>
                    </a:p>
                  </a:txBody>
                  <a:tcPr marL="0" marR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b="1" dirty="0">
                          <a:solidFill>
                            <a:srgbClr val="FFFFFF"/>
                          </a:solidFill>
                          <a:latin typeface="Arial"/>
                          <a:ea typeface="华文楷体"/>
                          <a:cs typeface="Arial"/>
                        </a:rPr>
                        <a:t>Nehemiah</a:t>
                      </a:r>
                      <a:endParaRPr lang="en-US" sz="1000" b="1" dirty="0">
                        <a:solidFill>
                          <a:srgbClr val="FFFFFF"/>
                        </a:solidFill>
                        <a:latin typeface="Arial"/>
                        <a:ea typeface="华文楷体"/>
                        <a:cs typeface="Arial"/>
                      </a:endParaRPr>
                    </a:p>
                  </a:txBody>
                  <a:tcPr marL="0" marR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cxnSp>
        <p:nvCxnSpPr>
          <p:cNvPr id="46" name="Straight Connector 45"/>
          <p:cNvCxnSpPr/>
          <p:nvPr/>
        </p:nvCxnSpPr>
        <p:spPr bwMode="auto">
          <a:xfrm>
            <a:off x="6934200" y="1752600"/>
            <a:ext cx="533400" cy="1588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50" name="TextBox 49"/>
          <p:cNvSpPr txBox="1"/>
          <p:nvPr/>
        </p:nvSpPr>
        <p:spPr>
          <a:xfrm>
            <a:off x="762000" y="1524000"/>
            <a:ext cx="685800" cy="533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2800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1524000" y="152400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2800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2133600" y="152400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2800" dirty="0">
                <a:solidFill>
                  <a:srgbClr val="FFFFFF"/>
                </a:solidFill>
                <a:latin typeface="Arial"/>
                <a:cs typeface="Arial"/>
              </a:rPr>
              <a:t>3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2819400" y="152400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2800" dirty="0">
                <a:solidFill>
                  <a:srgbClr val="FFFFFF"/>
                </a:solidFill>
                <a:latin typeface="Arial"/>
                <a:cs typeface="Arial"/>
              </a:rPr>
              <a:t>4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3429000" y="1524000"/>
            <a:ext cx="68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2800" dirty="0">
                <a:solidFill>
                  <a:srgbClr val="FFFFFF"/>
                </a:solidFill>
                <a:latin typeface="Arial"/>
                <a:cs typeface="Arial"/>
              </a:rPr>
              <a:t>5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4191000" y="152400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2800" dirty="0">
                <a:solidFill>
                  <a:srgbClr val="FFFFFF"/>
                </a:solidFill>
                <a:latin typeface="Arial"/>
                <a:cs typeface="Arial"/>
              </a:rPr>
              <a:t>6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4800600" y="1524000"/>
            <a:ext cx="68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2800" dirty="0">
                <a:solidFill>
                  <a:srgbClr val="FFFFFF"/>
                </a:solidFill>
                <a:latin typeface="Arial"/>
                <a:cs typeface="Arial"/>
              </a:rPr>
              <a:t>7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5638800" y="15240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2800" dirty="0">
                <a:solidFill>
                  <a:srgbClr val="FFFFFF"/>
                </a:solidFill>
                <a:latin typeface="Arial"/>
                <a:cs typeface="Arial"/>
              </a:rPr>
              <a:t>8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6248400" y="15240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2800" dirty="0">
                <a:solidFill>
                  <a:srgbClr val="FFFFFF"/>
                </a:solidFill>
                <a:latin typeface="Arial"/>
                <a:cs typeface="Arial"/>
              </a:rPr>
              <a:t>9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7467600" y="14478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2800" dirty="0">
                <a:solidFill>
                  <a:srgbClr val="FFFFFF"/>
                </a:solidFill>
                <a:latin typeface="Arial"/>
                <a:cs typeface="Arial"/>
              </a:rPr>
              <a:t>10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8229600" y="145798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2800" dirty="0">
                <a:solidFill>
                  <a:srgbClr val="FFFFFF"/>
                </a:solidFill>
                <a:latin typeface="Arial"/>
                <a:cs typeface="Arial"/>
              </a:rPr>
              <a:t>11</a:t>
            </a:r>
          </a:p>
        </p:txBody>
      </p:sp>
      <p:graphicFrame>
        <p:nvGraphicFramePr>
          <p:cNvPr id="61" name="Table 6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3533870"/>
              </p:ext>
            </p:extLst>
          </p:nvPr>
        </p:nvGraphicFramePr>
        <p:xfrm>
          <a:off x="827584" y="2286000"/>
          <a:ext cx="777280" cy="243840"/>
        </p:xfrm>
        <a:graphic>
          <a:graphicData uri="http://schemas.openxmlformats.org/drawingml/2006/table">
            <a:tbl>
              <a:tblPr bandRow="1">
                <a:tableStyleId>{C083E6E3-FA7D-4D7B-A595-EF9225AFEA82}</a:tableStyleId>
              </a:tblPr>
              <a:tblGrid>
                <a:gridCol w="7772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28600"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rgbClr val="FFFFFF"/>
                          </a:solidFill>
                          <a:latin typeface="Arial"/>
                          <a:ea typeface="华文楷体"/>
                          <a:cs typeface="Arial"/>
                        </a:rPr>
                        <a:t>Job</a:t>
                      </a:r>
                    </a:p>
                  </a:txBody>
                  <a:tcPr marL="0" marR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62" name="Table 6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7950826"/>
              </p:ext>
            </p:extLst>
          </p:nvPr>
        </p:nvGraphicFramePr>
        <p:xfrm>
          <a:off x="1763688" y="908720"/>
          <a:ext cx="674712" cy="243840"/>
        </p:xfrm>
        <a:graphic>
          <a:graphicData uri="http://schemas.openxmlformats.org/drawingml/2006/table">
            <a:tbl>
              <a:tblPr bandRow="1">
                <a:tableStyleId>{C083E6E3-FA7D-4D7B-A595-EF9225AFEA82}</a:tableStyleId>
              </a:tblPr>
              <a:tblGrid>
                <a:gridCol w="6747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43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b="1" dirty="0">
                          <a:solidFill>
                            <a:srgbClr val="FFFFFF"/>
                          </a:solidFill>
                          <a:latin typeface="Arial"/>
                          <a:ea typeface="华文楷体"/>
                          <a:cs typeface="Arial"/>
                        </a:rPr>
                        <a:t>Leviticus</a:t>
                      </a:r>
                      <a:endParaRPr lang="en-US" sz="1000" b="1" dirty="0">
                        <a:solidFill>
                          <a:srgbClr val="FFFFFF"/>
                        </a:solidFill>
                        <a:latin typeface="Arial"/>
                        <a:ea typeface="华文楷体"/>
                        <a:cs typeface="Arial"/>
                      </a:endParaRPr>
                    </a:p>
                  </a:txBody>
                  <a:tcPr marL="0" marR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63" name="Table 6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1748177"/>
              </p:ext>
            </p:extLst>
          </p:nvPr>
        </p:nvGraphicFramePr>
        <p:xfrm>
          <a:off x="2483768" y="908720"/>
          <a:ext cx="936104" cy="243840"/>
        </p:xfrm>
        <a:graphic>
          <a:graphicData uri="http://schemas.openxmlformats.org/drawingml/2006/table">
            <a:tbl>
              <a:tblPr bandRow="1">
                <a:tableStyleId>{C083E6E3-FA7D-4D7B-A595-EF9225AFEA82}</a:tableStyleId>
              </a:tblPr>
              <a:tblGrid>
                <a:gridCol w="9361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2860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b="1" kern="1200" dirty="0">
                          <a:solidFill>
                            <a:srgbClr val="FFFFFF"/>
                          </a:solidFill>
                          <a:latin typeface="Arial"/>
                          <a:ea typeface="华文楷体"/>
                          <a:cs typeface="Arial"/>
                        </a:rPr>
                        <a:t>Deuteronomy</a:t>
                      </a:r>
                      <a:endParaRPr lang="en-US" sz="1000" b="1" kern="1200" dirty="0">
                        <a:solidFill>
                          <a:srgbClr val="FFFFFF"/>
                        </a:solidFill>
                        <a:latin typeface="Arial"/>
                        <a:ea typeface="华文楷体"/>
                        <a:cs typeface="Arial"/>
                      </a:endParaRPr>
                    </a:p>
                  </a:txBody>
                  <a:tcPr marL="0" marR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64" name="Table 6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6414554"/>
              </p:ext>
            </p:extLst>
          </p:nvPr>
        </p:nvGraphicFramePr>
        <p:xfrm>
          <a:off x="3505200" y="908720"/>
          <a:ext cx="609600" cy="243840"/>
        </p:xfrm>
        <a:graphic>
          <a:graphicData uri="http://schemas.openxmlformats.org/drawingml/2006/table">
            <a:tbl>
              <a:tblPr bandRow="1">
                <a:tableStyleId>{C083E6E3-FA7D-4D7B-A595-EF9225AFEA82}</a:tableStyleId>
              </a:tblPr>
              <a:tblGrid>
                <a:gridCol w="60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2860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b="1" kern="1200" dirty="0">
                          <a:solidFill>
                            <a:srgbClr val="FFFFFF"/>
                          </a:solidFill>
                          <a:latin typeface="Arial"/>
                          <a:ea typeface="华文楷体"/>
                          <a:cs typeface="Arial"/>
                        </a:rPr>
                        <a:t>Ruth</a:t>
                      </a:r>
                      <a:endParaRPr lang="en-US" sz="1000" b="1" kern="1200" dirty="0">
                        <a:solidFill>
                          <a:srgbClr val="FFFFFF"/>
                        </a:solidFill>
                        <a:latin typeface="Arial"/>
                        <a:ea typeface="华文楷体"/>
                        <a:cs typeface="Arial"/>
                      </a:endParaRPr>
                    </a:p>
                  </a:txBody>
                  <a:tcPr marL="0" marR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65" name="Table 6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2138952"/>
              </p:ext>
            </p:extLst>
          </p:nvPr>
        </p:nvGraphicFramePr>
        <p:xfrm>
          <a:off x="4788024" y="914400"/>
          <a:ext cx="864096" cy="243840"/>
        </p:xfrm>
        <a:graphic>
          <a:graphicData uri="http://schemas.openxmlformats.org/drawingml/2006/table">
            <a:tbl>
              <a:tblPr bandRow="1">
                <a:tableStyleId>{C083E6E3-FA7D-4D7B-A595-EF9225AFEA82}</a:tableStyleId>
              </a:tblPr>
              <a:tblGrid>
                <a:gridCol w="8640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2860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b="1" dirty="0">
                          <a:solidFill>
                            <a:srgbClr val="FFFFFF"/>
                          </a:solidFill>
                          <a:latin typeface="Arial"/>
                          <a:ea typeface="华文楷体"/>
                          <a:cs typeface="Arial"/>
                        </a:rPr>
                        <a:t>1 Chronicles</a:t>
                      </a:r>
                      <a:endParaRPr lang="en-US" sz="1000" b="1" dirty="0">
                        <a:solidFill>
                          <a:srgbClr val="FFFFFF"/>
                        </a:solidFill>
                        <a:latin typeface="Arial"/>
                        <a:ea typeface="华文楷体"/>
                        <a:cs typeface="Arial"/>
                      </a:endParaRPr>
                    </a:p>
                  </a:txBody>
                  <a:tcPr marL="0" marR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66" name="Table 6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3997379"/>
              </p:ext>
            </p:extLst>
          </p:nvPr>
        </p:nvGraphicFramePr>
        <p:xfrm>
          <a:off x="5652120" y="914400"/>
          <a:ext cx="1282080" cy="243840"/>
        </p:xfrm>
        <a:graphic>
          <a:graphicData uri="http://schemas.openxmlformats.org/drawingml/2006/table">
            <a:tbl>
              <a:tblPr bandRow="1">
                <a:tableStyleId>{C083E6E3-FA7D-4D7B-A595-EF9225AFEA82}</a:tableStyleId>
              </a:tblPr>
              <a:tblGrid>
                <a:gridCol w="12820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55788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b="1" kern="1200" dirty="0">
                          <a:solidFill>
                            <a:srgbClr val="FFFFFF"/>
                          </a:solidFill>
                          <a:latin typeface="Arial"/>
                          <a:ea typeface="华文楷体"/>
                          <a:cs typeface="Arial"/>
                        </a:rPr>
                        <a:t>2 Chronicles</a:t>
                      </a:r>
                      <a:endParaRPr lang="en-US" sz="1000" b="1" kern="1200" dirty="0">
                        <a:solidFill>
                          <a:srgbClr val="FFFFFF"/>
                        </a:solidFill>
                        <a:latin typeface="Arial"/>
                        <a:ea typeface="华文楷体"/>
                        <a:cs typeface="Arial"/>
                      </a:endParaRPr>
                    </a:p>
                  </a:txBody>
                  <a:tcPr marL="0" marR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67" name="Table 6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4820946"/>
              </p:ext>
            </p:extLst>
          </p:nvPr>
        </p:nvGraphicFramePr>
        <p:xfrm>
          <a:off x="7543800" y="914400"/>
          <a:ext cx="685800" cy="243840"/>
        </p:xfrm>
        <a:graphic>
          <a:graphicData uri="http://schemas.openxmlformats.org/drawingml/2006/table">
            <a:tbl>
              <a:tblPr bandRow="1">
                <a:tableStyleId>{C083E6E3-FA7D-4D7B-A595-EF9225AFEA82}</a:tableStyleId>
              </a:tblPr>
              <a:tblGrid>
                <a:gridCol w="685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2860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b="1" dirty="0">
                          <a:solidFill>
                            <a:srgbClr val="FFFFFF"/>
                          </a:solidFill>
                          <a:latin typeface="Arial"/>
                          <a:ea typeface="华文楷体"/>
                          <a:cs typeface="Arial"/>
                        </a:rPr>
                        <a:t>Esther</a:t>
                      </a:r>
                      <a:endParaRPr lang="en-US" sz="1000" b="1" dirty="0">
                        <a:solidFill>
                          <a:srgbClr val="FFFFFF"/>
                        </a:solidFill>
                        <a:latin typeface="Arial"/>
                        <a:ea typeface="华文楷体"/>
                        <a:cs typeface="Arial"/>
                      </a:endParaRPr>
                    </a:p>
                  </a:txBody>
                  <a:tcPr marL="0" marR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cxnSp>
        <p:nvCxnSpPr>
          <p:cNvPr id="69" name="Straight Connector 68"/>
          <p:cNvCxnSpPr/>
          <p:nvPr/>
        </p:nvCxnSpPr>
        <p:spPr bwMode="auto">
          <a:xfrm rot="5400000">
            <a:off x="2118742" y="1219200"/>
            <a:ext cx="152400" cy="1588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1" name="Straight Connector 70"/>
          <p:cNvCxnSpPr/>
          <p:nvPr/>
        </p:nvCxnSpPr>
        <p:spPr bwMode="auto">
          <a:xfrm rot="5400000">
            <a:off x="2591197" y="1295003"/>
            <a:ext cx="304800" cy="794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2" name="Straight Connector 71"/>
          <p:cNvCxnSpPr/>
          <p:nvPr/>
        </p:nvCxnSpPr>
        <p:spPr bwMode="auto">
          <a:xfrm rot="5400000">
            <a:off x="3657600" y="1219200"/>
            <a:ext cx="153194" cy="794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3" name="Straight Connector 72"/>
          <p:cNvCxnSpPr/>
          <p:nvPr/>
        </p:nvCxnSpPr>
        <p:spPr bwMode="auto">
          <a:xfrm rot="5400000">
            <a:off x="4724400" y="1269205"/>
            <a:ext cx="153194" cy="794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4" name="Straight Connector 73"/>
          <p:cNvCxnSpPr/>
          <p:nvPr/>
        </p:nvCxnSpPr>
        <p:spPr bwMode="auto">
          <a:xfrm rot="5400000">
            <a:off x="5486400" y="1286139"/>
            <a:ext cx="153194" cy="794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5" name="Straight Connector 74"/>
          <p:cNvCxnSpPr/>
          <p:nvPr/>
        </p:nvCxnSpPr>
        <p:spPr bwMode="auto">
          <a:xfrm rot="5400000">
            <a:off x="6857206" y="1286933"/>
            <a:ext cx="153194" cy="794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6" name="Straight Connector 75"/>
          <p:cNvCxnSpPr/>
          <p:nvPr/>
        </p:nvCxnSpPr>
        <p:spPr bwMode="auto">
          <a:xfrm rot="5400000">
            <a:off x="5485606" y="1286933"/>
            <a:ext cx="153194" cy="794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7" name="Straight Connector 76"/>
          <p:cNvCxnSpPr/>
          <p:nvPr/>
        </p:nvCxnSpPr>
        <p:spPr bwMode="auto">
          <a:xfrm rot="5400000">
            <a:off x="7924006" y="1219200"/>
            <a:ext cx="153194" cy="794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aphicFrame>
        <p:nvGraphicFramePr>
          <p:cNvPr id="78" name="Table 7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925885"/>
              </p:ext>
            </p:extLst>
          </p:nvPr>
        </p:nvGraphicFramePr>
        <p:xfrm>
          <a:off x="4788024" y="2276872"/>
          <a:ext cx="720080" cy="243840"/>
        </p:xfrm>
        <a:graphic>
          <a:graphicData uri="http://schemas.openxmlformats.org/drawingml/2006/table">
            <a:tbl>
              <a:tblPr bandRow="1">
                <a:tableStyleId>{C083E6E3-FA7D-4D7B-A595-EF9225AFEA82}</a:tableStyleId>
              </a:tblPr>
              <a:tblGrid>
                <a:gridCol w="7200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2860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b="1" dirty="0">
                          <a:solidFill>
                            <a:srgbClr val="FFFFFF"/>
                          </a:solidFill>
                          <a:latin typeface="Arial"/>
                          <a:ea typeface="华文楷体"/>
                          <a:cs typeface="Arial"/>
                        </a:rPr>
                        <a:t>Psalms</a:t>
                      </a:r>
                      <a:endParaRPr lang="en-US" sz="1000" b="1" dirty="0">
                        <a:solidFill>
                          <a:srgbClr val="FFFFFF"/>
                        </a:solidFill>
                        <a:latin typeface="Arial"/>
                        <a:ea typeface="华文楷体"/>
                        <a:cs typeface="Arial"/>
                      </a:endParaRPr>
                    </a:p>
                  </a:txBody>
                  <a:tcPr marL="0" marR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79" name="Table 7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5021973"/>
              </p:ext>
            </p:extLst>
          </p:nvPr>
        </p:nvGraphicFramePr>
        <p:xfrm>
          <a:off x="5562600" y="2276872"/>
          <a:ext cx="953616" cy="243840"/>
        </p:xfrm>
        <a:graphic>
          <a:graphicData uri="http://schemas.openxmlformats.org/drawingml/2006/table">
            <a:tbl>
              <a:tblPr bandRow="1">
                <a:tableStyleId>{C083E6E3-FA7D-4D7B-A595-EF9225AFEA82}</a:tableStyleId>
              </a:tblPr>
              <a:tblGrid>
                <a:gridCol w="9536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2860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b="1" kern="1200" dirty="0">
                          <a:solidFill>
                            <a:srgbClr val="FFFFFF"/>
                          </a:solidFill>
                          <a:latin typeface="Arial"/>
                          <a:ea typeface="华文楷体"/>
                          <a:cs typeface="Arial"/>
                        </a:rPr>
                        <a:t>Proverbs</a:t>
                      </a:r>
                      <a:endParaRPr lang="en-US" sz="1000" b="1" kern="1200" dirty="0">
                        <a:solidFill>
                          <a:srgbClr val="FFFFFF"/>
                        </a:solidFill>
                        <a:latin typeface="Arial"/>
                        <a:ea typeface="华文楷体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80" name="Table 7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9576353"/>
              </p:ext>
            </p:extLst>
          </p:nvPr>
        </p:nvGraphicFramePr>
        <p:xfrm>
          <a:off x="5562600" y="2520712"/>
          <a:ext cx="953616" cy="243840"/>
        </p:xfrm>
        <a:graphic>
          <a:graphicData uri="http://schemas.openxmlformats.org/drawingml/2006/table">
            <a:tbl>
              <a:tblPr bandRow="1">
                <a:tableStyleId>{C083E6E3-FA7D-4D7B-A595-EF9225AFEA82}</a:tableStyleId>
              </a:tblPr>
              <a:tblGrid>
                <a:gridCol w="9536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28600">
                <a:tc>
                  <a:txBody>
                    <a:bodyPr/>
                    <a:lstStyle/>
                    <a:p>
                      <a:pPr algn="ctr"/>
                      <a:r>
                        <a:rPr lang="en-US" sz="1000" b="1" kern="1200" dirty="0">
                          <a:solidFill>
                            <a:srgbClr val="FFFFFF"/>
                          </a:solidFill>
                          <a:latin typeface="Arial"/>
                          <a:ea typeface="华文楷体"/>
                          <a:cs typeface="Arial"/>
                        </a:rPr>
                        <a:t>Ecclesiastes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81" name="Table 8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63450"/>
              </p:ext>
            </p:extLst>
          </p:nvPr>
        </p:nvGraphicFramePr>
        <p:xfrm>
          <a:off x="5562600" y="2764552"/>
          <a:ext cx="953616" cy="243840"/>
        </p:xfrm>
        <a:graphic>
          <a:graphicData uri="http://schemas.openxmlformats.org/drawingml/2006/table">
            <a:tbl>
              <a:tblPr bandRow="1">
                <a:tableStyleId>{C083E6E3-FA7D-4D7B-A595-EF9225AFEA82}</a:tableStyleId>
              </a:tblPr>
              <a:tblGrid>
                <a:gridCol w="9536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2860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b="1" kern="1200" dirty="0">
                          <a:solidFill>
                            <a:srgbClr val="FFFFFF"/>
                          </a:solidFill>
                          <a:latin typeface="Arial"/>
                          <a:ea typeface="华文楷体"/>
                          <a:cs typeface="Arial"/>
                        </a:rPr>
                        <a:t>Song of Songs</a:t>
                      </a:r>
                      <a:endParaRPr lang="en-US" sz="1000" b="1" kern="1200" dirty="0">
                        <a:solidFill>
                          <a:srgbClr val="FFFFFF"/>
                        </a:solidFill>
                        <a:latin typeface="Arial"/>
                        <a:ea typeface="华文楷体"/>
                        <a:cs typeface="Arial"/>
                      </a:endParaRPr>
                    </a:p>
                  </a:txBody>
                  <a:tcPr marL="0" marR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cxnSp>
        <p:nvCxnSpPr>
          <p:cNvPr id="84" name="Straight Connector 83"/>
          <p:cNvCxnSpPr/>
          <p:nvPr/>
        </p:nvCxnSpPr>
        <p:spPr bwMode="auto">
          <a:xfrm rot="5400000">
            <a:off x="5034161" y="2171303"/>
            <a:ext cx="228600" cy="794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6" name="Straight Connector 85"/>
          <p:cNvCxnSpPr/>
          <p:nvPr/>
        </p:nvCxnSpPr>
        <p:spPr bwMode="auto">
          <a:xfrm rot="5400000">
            <a:off x="5853100" y="2171303"/>
            <a:ext cx="228600" cy="794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aphicFrame>
        <p:nvGraphicFramePr>
          <p:cNvPr id="87" name="Table 8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2850003"/>
              </p:ext>
            </p:extLst>
          </p:nvPr>
        </p:nvGraphicFramePr>
        <p:xfrm>
          <a:off x="5796136" y="3322320"/>
          <a:ext cx="1053438" cy="487680"/>
        </p:xfrm>
        <a:graphic>
          <a:graphicData uri="http://schemas.openxmlformats.org/drawingml/2006/table">
            <a:tbl>
              <a:tblPr bandRow="1">
                <a:tableStyleId>{C083E6E3-FA7D-4D7B-A595-EF9225AFEA82}</a:tableStyleId>
              </a:tblPr>
              <a:tblGrid>
                <a:gridCol w="10534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b="1" kern="1200" dirty="0">
                          <a:solidFill>
                            <a:schemeClr val="tx1"/>
                          </a:solidFill>
                          <a:latin typeface="Arial"/>
                          <a:ea typeface="华文楷体"/>
                          <a:cs typeface="Arial"/>
                        </a:rPr>
                        <a:t>Hosea</a:t>
                      </a:r>
                      <a:endParaRPr lang="en-US" sz="1000" b="1" kern="1200" dirty="0">
                        <a:solidFill>
                          <a:schemeClr val="tx1"/>
                        </a:solidFill>
                        <a:latin typeface="Arial"/>
                        <a:ea typeface="华文楷体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b="1" dirty="0">
                          <a:latin typeface="Arial"/>
                          <a:ea typeface="华文楷体"/>
                          <a:cs typeface="Arial"/>
                        </a:rPr>
                        <a:t>Amos</a:t>
                      </a:r>
                      <a:endParaRPr lang="en-US" sz="1000" b="1" dirty="0">
                        <a:latin typeface="Arial"/>
                        <a:ea typeface="华文楷体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88" name="Table 8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3265254"/>
              </p:ext>
            </p:extLst>
          </p:nvPr>
        </p:nvGraphicFramePr>
        <p:xfrm>
          <a:off x="5798157" y="3962400"/>
          <a:ext cx="1025962" cy="1767840"/>
        </p:xfrm>
        <a:graphic>
          <a:graphicData uri="http://schemas.openxmlformats.org/drawingml/2006/table">
            <a:tbl>
              <a:tblPr bandRow="1">
                <a:tableStyleId>{C083E6E3-FA7D-4D7B-A595-EF9225AFEA82}</a:tableStyleId>
              </a:tblPr>
              <a:tblGrid>
                <a:gridCol w="10259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5240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b="1" dirty="0">
                          <a:latin typeface="Arial"/>
                          <a:ea typeface="华文楷体"/>
                          <a:cs typeface="Arial"/>
                        </a:rPr>
                        <a:t>Habakkuk</a:t>
                      </a:r>
                      <a:endParaRPr lang="en-US" sz="1000" b="1" dirty="0">
                        <a:latin typeface="Arial"/>
                        <a:ea typeface="华文楷体"/>
                        <a:cs typeface="Arial"/>
                      </a:endParaRPr>
                    </a:p>
                  </a:txBody>
                  <a:tcPr marL="0" marR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4234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b="1" dirty="0">
                          <a:latin typeface="Arial"/>
                          <a:ea typeface="华文楷体"/>
                          <a:cs typeface="Arial"/>
                        </a:rPr>
                        <a:t>Isaiah</a:t>
                      </a:r>
                      <a:endParaRPr lang="en-US" sz="1000" b="1" dirty="0">
                        <a:latin typeface="Arial"/>
                        <a:ea typeface="华文楷体"/>
                        <a:cs typeface="Arial"/>
                      </a:endParaRPr>
                    </a:p>
                  </a:txBody>
                  <a:tcPr marL="0" marR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4234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b="1" kern="1200" dirty="0">
                          <a:solidFill>
                            <a:schemeClr val="tx1"/>
                          </a:solidFill>
                          <a:latin typeface="Arial"/>
                          <a:ea typeface="华文楷体"/>
                          <a:cs typeface="Arial"/>
                        </a:rPr>
                        <a:t>Jeremiah</a:t>
                      </a:r>
                      <a:endParaRPr lang="en-US" sz="1000" b="1" kern="1200" dirty="0">
                        <a:solidFill>
                          <a:schemeClr val="tx1"/>
                        </a:solidFill>
                        <a:latin typeface="Arial"/>
                        <a:ea typeface="华文楷体"/>
                        <a:cs typeface="Arial"/>
                      </a:endParaRPr>
                    </a:p>
                  </a:txBody>
                  <a:tcPr marL="0" marR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4234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b="1" dirty="0">
                          <a:latin typeface="Arial"/>
                          <a:ea typeface="华文楷体"/>
                          <a:cs typeface="Arial"/>
                        </a:rPr>
                        <a:t>Joel</a:t>
                      </a:r>
                      <a:endParaRPr lang="en-US" sz="1000" b="1" dirty="0">
                        <a:latin typeface="Arial"/>
                        <a:ea typeface="华文楷体"/>
                        <a:cs typeface="Arial"/>
                      </a:endParaRPr>
                    </a:p>
                  </a:txBody>
                  <a:tcPr marL="0" marR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4234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b="1" dirty="0">
                          <a:latin typeface="Arial"/>
                          <a:ea typeface="华文楷体"/>
                          <a:cs typeface="Arial"/>
                        </a:rPr>
                        <a:t>Micah</a:t>
                      </a:r>
                      <a:endParaRPr lang="en-US" sz="1000" b="1" dirty="0">
                        <a:latin typeface="Arial"/>
                        <a:ea typeface="华文楷体"/>
                        <a:cs typeface="Arial"/>
                      </a:endParaRPr>
                    </a:p>
                  </a:txBody>
                  <a:tcPr marL="0" marR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b="1" dirty="0">
                          <a:latin typeface="Arial"/>
                          <a:ea typeface="华文楷体"/>
                          <a:cs typeface="Arial"/>
                        </a:rPr>
                        <a:t>Zephaniah</a:t>
                      </a:r>
                      <a:endParaRPr lang="en-US" sz="1000" b="1" dirty="0">
                        <a:latin typeface="Arial"/>
                        <a:ea typeface="华文楷体"/>
                        <a:cs typeface="Arial"/>
                      </a:endParaRPr>
                    </a:p>
                  </a:txBody>
                  <a:tcPr marL="0" marR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4234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b="1" dirty="0">
                          <a:latin typeface="Arial"/>
                          <a:ea typeface="华文楷体"/>
                          <a:cs typeface="Arial"/>
                        </a:rPr>
                        <a:t>Lamentations</a:t>
                      </a:r>
                      <a:endParaRPr lang="en-US" sz="1000" b="1" dirty="0">
                        <a:latin typeface="Arial"/>
                        <a:ea typeface="华文楷体"/>
                        <a:cs typeface="Arial"/>
                      </a:endParaRPr>
                    </a:p>
                  </a:txBody>
                  <a:tcPr marL="0" marR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cxnSp>
        <p:nvCxnSpPr>
          <p:cNvPr id="95" name="Straight Connector 94"/>
          <p:cNvCxnSpPr/>
          <p:nvPr/>
        </p:nvCxnSpPr>
        <p:spPr bwMode="auto">
          <a:xfrm rot="5400000">
            <a:off x="1029097" y="2171303"/>
            <a:ext cx="228600" cy="794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7" name="TextBox 96"/>
          <p:cNvSpPr txBox="1"/>
          <p:nvPr/>
        </p:nvSpPr>
        <p:spPr>
          <a:xfrm>
            <a:off x="6003652" y="3106579"/>
            <a:ext cx="63315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0" lang="en-US" altLang="zh-CN" sz="800" b="1" dirty="0">
                <a:solidFill>
                  <a:srgbClr val="000000"/>
                </a:solidFill>
                <a:latin typeface="Arial"/>
                <a:ea typeface="华文楷体"/>
                <a:cs typeface="Arial"/>
              </a:rPr>
              <a:t>To Israel:</a:t>
            </a:r>
            <a:endParaRPr kumimoji="0" lang="en-US" sz="10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98" name="TextBox 97"/>
          <p:cNvSpPr txBox="1"/>
          <p:nvPr/>
        </p:nvSpPr>
        <p:spPr>
          <a:xfrm>
            <a:off x="6005393" y="3789620"/>
            <a:ext cx="66717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0" lang="en-US" altLang="zh-CN" sz="800" b="1" dirty="0">
                <a:solidFill>
                  <a:srgbClr val="000000"/>
                </a:solidFill>
                <a:latin typeface="Arial"/>
                <a:ea typeface="华文楷体"/>
                <a:cs typeface="Arial"/>
              </a:rPr>
              <a:t>To Judah:</a:t>
            </a:r>
            <a:endParaRPr kumimoji="0" lang="en-US" sz="10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5952852" y="5697379"/>
            <a:ext cx="73199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0" lang="en-US" altLang="zh-CN" sz="800" b="1" dirty="0">
                <a:solidFill>
                  <a:srgbClr val="000000"/>
                </a:solidFill>
                <a:latin typeface="Arial"/>
                <a:ea typeface="华文楷体"/>
                <a:cs typeface="Arial"/>
              </a:rPr>
              <a:t>To Assyria:</a:t>
            </a:r>
            <a:endParaRPr kumimoji="0" lang="en-US" sz="10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5940152" y="6324600"/>
            <a:ext cx="7493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altLang="zh-CN" sz="800" b="1" dirty="0">
                <a:solidFill>
                  <a:srgbClr val="000000"/>
                </a:solidFill>
                <a:latin typeface="Arial"/>
                <a:ea typeface="华文楷体"/>
                <a:cs typeface="Arial"/>
              </a:rPr>
              <a:t>To Edom:</a:t>
            </a:r>
            <a:endParaRPr kumimoji="0" lang="en-US" sz="800" b="1" dirty="0">
              <a:solidFill>
                <a:srgbClr val="000000"/>
              </a:solidFill>
              <a:latin typeface="Arial"/>
              <a:ea typeface="华文楷体"/>
              <a:cs typeface="Arial"/>
            </a:endParaRPr>
          </a:p>
        </p:txBody>
      </p:sp>
      <p:graphicFrame>
        <p:nvGraphicFramePr>
          <p:cNvPr id="101" name="Table 10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7849559"/>
              </p:ext>
            </p:extLst>
          </p:nvPr>
        </p:nvGraphicFramePr>
        <p:xfrm>
          <a:off x="6876256" y="4114800"/>
          <a:ext cx="720080" cy="243840"/>
        </p:xfrm>
        <a:graphic>
          <a:graphicData uri="http://schemas.openxmlformats.org/drawingml/2006/table">
            <a:tbl>
              <a:tblPr bandRow="1">
                <a:tableStyleId>{C083E6E3-FA7D-4D7B-A595-EF9225AFEA82}</a:tableStyleId>
              </a:tblPr>
              <a:tblGrid>
                <a:gridCol w="7200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2860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b="1" kern="1200" dirty="0">
                          <a:solidFill>
                            <a:schemeClr val="tx1"/>
                          </a:solidFill>
                          <a:latin typeface="Arial"/>
                          <a:ea typeface="华文楷体"/>
                          <a:cs typeface="Arial"/>
                        </a:rPr>
                        <a:t>Ezekiel</a:t>
                      </a:r>
                      <a:endParaRPr lang="en-US" sz="1000" b="1" kern="1200" dirty="0">
                        <a:solidFill>
                          <a:schemeClr val="tx1"/>
                        </a:solidFill>
                        <a:latin typeface="Arial"/>
                        <a:ea typeface="华文楷体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0C99C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02" name="Table 10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4491886"/>
              </p:ext>
            </p:extLst>
          </p:nvPr>
        </p:nvGraphicFramePr>
        <p:xfrm>
          <a:off x="6876256" y="4365104"/>
          <a:ext cx="720080" cy="243840"/>
        </p:xfrm>
        <a:graphic>
          <a:graphicData uri="http://schemas.openxmlformats.org/drawingml/2006/table">
            <a:tbl>
              <a:tblPr bandRow="1">
                <a:tableStyleId>{C083E6E3-FA7D-4D7B-A595-EF9225AFEA82}</a:tableStyleId>
              </a:tblPr>
              <a:tblGrid>
                <a:gridCol w="7200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2860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b="1" kern="1200" dirty="0">
                          <a:solidFill>
                            <a:schemeClr val="tx1"/>
                          </a:solidFill>
                          <a:latin typeface="Arial"/>
                          <a:ea typeface="华文楷体"/>
                          <a:cs typeface="Arial"/>
                        </a:rPr>
                        <a:t>Daniel</a:t>
                      </a:r>
                      <a:endParaRPr lang="en-US" sz="1000" b="1" kern="1200" dirty="0">
                        <a:solidFill>
                          <a:schemeClr val="tx1"/>
                        </a:solidFill>
                        <a:latin typeface="Arial"/>
                        <a:ea typeface="华文楷体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05" name="Table 10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504540"/>
              </p:ext>
            </p:extLst>
          </p:nvPr>
        </p:nvGraphicFramePr>
        <p:xfrm>
          <a:off x="8382000" y="4114800"/>
          <a:ext cx="685800" cy="243840"/>
        </p:xfrm>
        <a:graphic>
          <a:graphicData uri="http://schemas.openxmlformats.org/drawingml/2006/table">
            <a:tbl>
              <a:tblPr bandRow="1">
                <a:tableStyleId>{C083E6E3-FA7D-4D7B-A595-EF9225AFEA82}</a:tableStyleId>
              </a:tblPr>
              <a:tblGrid>
                <a:gridCol w="685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2860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b="1" kern="1200" dirty="0">
                          <a:solidFill>
                            <a:schemeClr val="tx1"/>
                          </a:solidFill>
                          <a:latin typeface="Arial"/>
                          <a:ea typeface="华文楷体"/>
                          <a:cs typeface="Arial"/>
                        </a:rPr>
                        <a:t>Malachi</a:t>
                      </a:r>
                      <a:endParaRPr lang="en-US" sz="1000" b="1" kern="1200" dirty="0">
                        <a:solidFill>
                          <a:schemeClr val="tx1"/>
                        </a:solidFill>
                        <a:latin typeface="Arial"/>
                        <a:ea typeface="华文楷体"/>
                        <a:cs typeface="Arial"/>
                      </a:endParaRPr>
                    </a:p>
                  </a:txBody>
                  <a:tcPr marL="0" marR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0C99C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cxnSp>
        <p:nvCxnSpPr>
          <p:cNvPr id="107" name="Straight Connector 106"/>
          <p:cNvCxnSpPr/>
          <p:nvPr/>
        </p:nvCxnSpPr>
        <p:spPr bwMode="auto">
          <a:xfrm flipH="1">
            <a:off x="6588224" y="2057401"/>
            <a:ext cx="796" cy="122758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2" name="Straight Connector 111"/>
          <p:cNvCxnSpPr/>
          <p:nvPr/>
        </p:nvCxnSpPr>
        <p:spPr bwMode="auto">
          <a:xfrm flipH="1">
            <a:off x="7162802" y="2060848"/>
            <a:ext cx="1486" cy="2049019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4" name="Straight Connector 113"/>
          <p:cNvCxnSpPr/>
          <p:nvPr/>
        </p:nvCxnSpPr>
        <p:spPr bwMode="auto">
          <a:xfrm>
            <a:off x="7812360" y="2060848"/>
            <a:ext cx="0" cy="204976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5" name="Straight Connector 114"/>
          <p:cNvCxnSpPr/>
          <p:nvPr/>
        </p:nvCxnSpPr>
        <p:spPr bwMode="auto">
          <a:xfrm rot="5400000">
            <a:off x="7581502" y="3085702"/>
            <a:ext cx="2057400" cy="796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6" name="TextBox 115"/>
          <p:cNvSpPr txBox="1"/>
          <p:nvPr/>
        </p:nvSpPr>
        <p:spPr>
          <a:xfrm rot="16200000">
            <a:off x="-178240" y="1129571"/>
            <a:ext cx="12123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altLang="zh-CN" sz="1600" b="1" dirty="0">
                <a:solidFill>
                  <a:srgbClr val="000000"/>
                </a:solidFill>
                <a:latin typeface="Arial"/>
                <a:ea typeface="华文楷体"/>
                <a:cs typeface="Arial"/>
              </a:rPr>
              <a:t>Historical</a:t>
            </a:r>
            <a:endParaRPr kumimoji="0" lang="en-US" sz="1600" b="1" dirty="0">
              <a:solidFill>
                <a:srgbClr val="000000"/>
              </a:solidFill>
              <a:latin typeface="Arial"/>
              <a:ea typeface="华文楷体"/>
              <a:cs typeface="Arial"/>
            </a:endParaRPr>
          </a:p>
        </p:txBody>
      </p:sp>
      <p:sp>
        <p:nvSpPr>
          <p:cNvPr id="117" name="TextBox 116"/>
          <p:cNvSpPr txBox="1"/>
          <p:nvPr/>
        </p:nvSpPr>
        <p:spPr>
          <a:xfrm rot="16200000">
            <a:off x="-178242" y="2437547"/>
            <a:ext cx="12123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altLang="zh-CN" sz="1600" b="1" dirty="0">
                <a:solidFill>
                  <a:srgbClr val="000000"/>
                </a:solidFill>
                <a:latin typeface="Arial"/>
                <a:ea typeface="华文楷体"/>
                <a:cs typeface="Arial"/>
              </a:rPr>
              <a:t>Poetical</a:t>
            </a:r>
            <a:endParaRPr kumimoji="0" lang="en-US" sz="1600" b="1" dirty="0">
              <a:solidFill>
                <a:srgbClr val="000000"/>
              </a:solidFill>
              <a:latin typeface="Arial"/>
              <a:ea typeface="华文楷体"/>
              <a:cs typeface="Arial"/>
            </a:endParaRPr>
          </a:p>
        </p:txBody>
      </p:sp>
      <p:sp>
        <p:nvSpPr>
          <p:cNvPr id="118" name="TextBox 117"/>
          <p:cNvSpPr txBox="1"/>
          <p:nvPr/>
        </p:nvSpPr>
        <p:spPr>
          <a:xfrm rot="16200000">
            <a:off x="-904238" y="4735887"/>
            <a:ext cx="26642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altLang="zh-CN" sz="1600" b="1" dirty="0">
                <a:solidFill>
                  <a:srgbClr val="000000"/>
                </a:solidFill>
                <a:latin typeface="Arial"/>
                <a:ea typeface="华文楷体"/>
                <a:cs typeface="Arial"/>
              </a:rPr>
              <a:t>Prophetical</a:t>
            </a:r>
            <a:endParaRPr kumimoji="0" lang="en-US" sz="1600" b="1" dirty="0">
              <a:solidFill>
                <a:srgbClr val="000000"/>
              </a:solidFill>
              <a:latin typeface="Arial"/>
              <a:ea typeface="华文楷体"/>
              <a:cs typeface="Arial"/>
            </a:endParaRPr>
          </a:p>
        </p:txBody>
      </p:sp>
      <p:sp>
        <p:nvSpPr>
          <p:cNvPr id="68" name="Text Box 52"/>
          <p:cNvSpPr txBox="1">
            <a:spLocks noChangeArrowheads="1"/>
          </p:cNvSpPr>
          <p:nvPr/>
        </p:nvSpPr>
        <p:spPr bwMode="auto">
          <a:xfrm>
            <a:off x="0" y="44624"/>
            <a:ext cx="899592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kumimoji="0" lang="en-US" sz="1100" b="1" i="1" dirty="0">
                <a:solidFill>
                  <a:srgbClr val="000000"/>
                </a:solidFill>
                <a:cs typeface="Arial" charset="0"/>
              </a:rPr>
              <a:t>Walk Thru the OT</a:t>
            </a:r>
          </a:p>
        </p:txBody>
      </p:sp>
      <p:graphicFrame>
        <p:nvGraphicFramePr>
          <p:cNvPr id="82" name="Table 8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8171069"/>
              </p:ext>
            </p:extLst>
          </p:nvPr>
        </p:nvGraphicFramePr>
        <p:xfrm>
          <a:off x="7596336" y="4114800"/>
          <a:ext cx="792088" cy="243840"/>
        </p:xfrm>
        <a:graphic>
          <a:graphicData uri="http://schemas.openxmlformats.org/drawingml/2006/table">
            <a:tbl>
              <a:tblPr bandRow="1">
                <a:tableStyleId>{C083E6E3-FA7D-4D7B-A595-EF9225AFEA82}</a:tableStyleId>
              </a:tblPr>
              <a:tblGrid>
                <a:gridCol w="7920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2860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b="1" kern="1200" dirty="0">
                          <a:solidFill>
                            <a:schemeClr val="tx1"/>
                          </a:solidFill>
                          <a:latin typeface="Arial"/>
                          <a:ea typeface="华文楷体"/>
                          <a:cs typeface="Arial"/>
                        </a:rPr>
                        <a:t>Haggai</a:t>
                      </a:r>
                      <a:endParaRPr lang="en-US" sz="1000" b="1" kern="1200" dirty="0">
                        <a:solidFill>
                          <a:schemeClr val="tx1"/>
                        </a:solidFill>
                        <a:latin typeface="Arial"/>
                        <a:ea typeface="华文楷体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0C99C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83" name="Table 8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5657085"/>
              </p:ext>
            </p:extLst>
          </p:nvPr>
        </p:nvGraphicFramePr>
        <p:xfrm>
          <a:off x="7596336" y="4365104"/>
          <a:ext cx="792088" cy="243840"/>
        </p:xfrm>
        <a:graphic>
          <a:graphicData uri="http://schemas.openxmlformats.org/drawingml/2006/table">
            <a:tbl>
              <a:tblPr bandRow="1">
                <a:tableStyleId>{C083E6E3-FA7D-4D7B-A595-EF9225AFEA82}</a:tableStyleId>
              </a:tblPr>
              <a:tblGrid>
                <a:gridCol w="7920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2860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b="1" kern="1200" dirty="0">
                          <a:solidFill>
                            <a:schemeClr val="tx1"/>
                          </a:solidFill>
                          <a:latin typeface="Arial"/>
                          <a:ea typeface="华文楷体"/>
                          <a:cs typeface="Arial"/>
                        </a:rPr>
                        <a:t>Zechariah</a:t>
                      </a:r>
                      <a:endParaRPr lang="en-US" sz="1000" b="1" kern="1200" dirty="0">
                        <a:solidFill>
                          <a:schemeClr val="tx1"/>
                        </a:solidFill>
                        <a:latin typeface="Arial"/>
                        <a:ea typeface="华文楷体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0C99C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85" name="Table 8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7363503"/>
              </p:ext>
            </p:extLst>
          </p:nvPr>
        </p:nvGraphicFramePr>
        <p:xfrm>
          <a:off x="5801569" y="5877272"/>
          <a:ext cx="1004700" cy="487680"/>
        </p:xfrm>
        <a:graphic>
          <a:graphicData uri="http://schemas.openxmlformats.org/drawingml/2006/table">
            <a:tbl>
              <a:tblPr bandRow="1">
                <a:tableStyleId>{C083E6E3-FA7D-4D7B-A595-EF9225AFEA82}</a:tableStyleId>
              </a:tblPr>
              <a:tblGrid>
                <a:gridCol w="1004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b="1" kern="1200" dirty="0">
                          <a:solidFill>
                            <a:schemeClr val="tx1"/>
                          </a:solidFill>
                          <a:latin typeface="Arial"/>
                          <a:ea typeface="华文楷体"/>
                          <a:cs typeface="Arial"/>
                        </a:rPr>
                        <a:t>Jonah</a:t>
                      </a:r>
                      <a:endParaRPr lang="en-US" sz="1000" b="1" kern="1200" dirty="0">
                        <a:solidFill>
                          <a:schemeClr val="tx1"/>
                        </a:solidFill>
                        <a:latin typeface="Arial"/>
                        <a:ea typeface="华文楷体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b="1" dirty="0">
                          <a:latin typeface="Arial"/>
                          <a:ea typeface="华文楷体"/>
                          <a:cs typeface="Arial"/>
                        </a:rPr>
                        <a:t>Nahum</a:t>
                      </a:r>
                      <a:endParaRPr lang="en-US" sz="1000" b="1" dirty="0">
                        <a:latin typeface="Arial"/>
                        <a:ea typeface="华文楷体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89" name="Table 8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4495051"/>
              </p:ext>
            </p:extLst>
          </p:nvPr>
        </p:nvGraphicFramePr>
        <p:xfrm>
          <a:off x="5798859" y="6525344"/>
          <a:ext cx="1007409" cy="243840"/>
        </p:xfrm>
        <a:graphic>
          <a:graphicData uri="http://schemas.openxmlformats.org/drawingml/2006/table">
            <a:tbl>
              <a:tblPr bandRow="1">
                <a:tableStyleId>{C083E6E3-FA7D-4D7B-A595-EF9225AFEA82}</a:tableStyleId>
              </a:tblPr>
              <a:tblGrid>
                <a:gridCol w="10074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2860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b="1" kern="1200" dirty="0">
                          <a:solidFill>
                            <a:schemeClr val="tx1"/>
                          </a:solidFill>
                          <a:latin typeface="Arial"/>
                          <a:ea typeface="华文楷体"/>
                          <a:cs typeface="Arial"/>
                        </a:rPr>
                        <a:t>Obadiah</a:t>
                      </a:r>
                      <a:endParaRPr lang="en-US" sz="1000" b="1" kern="1200" dirty="0">
                        <a:solidFill>
                          <a:schemeClr val="tx1"/>
                        </a:solidFill>
                        <a:latin typeface="Arial"/>
                        <a:ea typeface="华文楷体"/>
                        <a:cs typeface="Arial"/>
                      </a:endParaRPr>
                    </a:p>
                  </a:txBody>
                  <a:tcPr marL="0" marR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73701039"/>
      </p:ext>
    </p:extLst>
  </p:cSld>
  <p:clrMapOvr>
    <a:masterClrMapping/>
  </p:clrMapOvr>
  <p:transition spd="med">
    <p:randomBar dir="vert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1111" r="-831"/>
          <a:stretch/>
        </p:blipFill>
        <p:spPr>
          <a:xfrm>
            <a:off x="-13228" y="-1"/>
            <a:ext cx="9219940" cy="6876829"/>
          </a:xfrm>
          <a:prstGeom prst="rect">
            <a:avLst/>
          </a:prstGeom>
        </p:spPr>
      </p:pic>
      <p:sp>
        <p:nvSpPr>
          <p:cNvPr id="94210" name="Picture 1"/>
          <p:cNvSpPr>
            <a:spLocks noChangeAspect="1"/>
          </p:cNvSpPr>
          <p:nvPr/>
        </p:nvSpPr>
        <p:spPr bwMode="auto">
          <a:xfrm>
            <a:off x="-220129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endParaRPr kumimoji="0" lang="en-US">
              <a:solidFill>
                <a:srgbClr val="000000"/>
              </a:solidFill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-220129" y="1165082"/>
            <a:ext cx="2675921" cy="680652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defTabSz="457200">
              <a:defRPr/>
            </a:pPr>
            <a:r>
              <a:rPr kumimoji="0" lang="en-US" sz="3600" b="1" dirty="0">
                <a:solidFill>
                  <a:srgbClr val="FFFFFF"/>
                </a:solidFill>
                <a:effectLst>
                  <a:glow rad="254000">
                    <a:srgbClr val="000000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Loyal</a:t>
            </a: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-267161" y="3646116"/>
            <a:ext cx="2675921" cy="680652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defTabSz="457200">
              <a:defRPr/>
            </a:pPr>
            <a:r>
              <a:rPr kumimoji="0" lang="en-US" sz="3600" b="1" dirty="0">
                <a:solidFill>
                  <a:srgbClr val="FFFFFF"/>
                </a:solidFill>
                <a:effectLst>
                  <a:glow rad="254000">
                    <a:srgbClr val="000000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Caring</a:t>
            </a: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-267161" y="6127149"/>
            <a:ext cx="2675921" cy="680652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defTabSz="457200">
              <a:defRPr/>
            </a:pPr>
            <a:r>
              <a:rPr kumimoji="0" lang="en-US" sz="3600" b="1" dirty="0">
                <a:solidFill>
                  <a:srgbClr val="FFFFFF"/>
                </a:solidFill>
                <a:effectLst>
                  <a:glow rad="254000">
                    <a:srgbClr val="000000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Hopeful</a:t>
            </a: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337734" y="1574801"/>
            <a:ext cx="2844800" cy="1334975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 anchor="t"/>
          <a:lstStyle/>
          <a:p>
            <a:pPr>
              <a:defRPr/>
            </a:pPr>
            <a:r>
              <a:rPr lang="en-US" sz="8800" b="1" dirty="0">
                <a:effectLst>
                  <a:glow rad="254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Be...</a:t>
            </a: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2218266" y="1165082"/>
            <a:ext cx="2675921" cy="680652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defTabSz="457200">
              <a:defRPr/>
            </a:pPr>
            <a:r>
              <a:rPr kumimoji="0" lang="en-US" sz="3600" b="1" dirty="0">
                <a:solidFill>
                  <a:srgbClr val="FFFFFF"/>
                </a:solidFill>
                <a:effectLst>
                  <a:glow rad="254000">
                    <a:srgbClr val="000000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Disciplined</a:t>
            </a: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2052703" y="3646116"/>
            <a:ext cx="2675921" cy="680652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defTabSz="457200">
              <a:defRPr/>
            </a:pPr>
            <a:r>
              <a:rPr kumimoji="0" lang="en-US" sz="3600" b="1" dirty="0">
                <a:solidFill>
                  <a:srgbClr val="FFFFFF"/>
                </a:solidFill>
                <a:effectLst>
                  <a:glow rad="254000">
                    <a:srgbClr val="000000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Generous</a:t>
            </a:r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1815641" y="6127149"/>
            <a:ext cx="2675921" cy="680652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defTabSz="457200">
              <a:defRPr/>
            </a:pPr>
            <a:r>
              <a:rPr kumimoji="0" lang="en-US" sz="3600" b="1" dirty="0">
                <a:solidFill>
                  <a:srgbClr val="FFFFFF"/>
                </a:solidFill>
                <a:effectLst>
                  <a:glow rad="254000">
                    <a:srgbClr val="000000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Restored</a:t>
            </a: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4588929" y="1165082"/>
            <a:ext cx="2675921" cy="680652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defTabSz="457200">
              <a:defRPr/>
            </a:pPr>
            <a:r>
              <a:rPr kumimoji="0" lang="en-US" sz="3600" b="1" dirty="0">
                <a:solidFill>
                  <a:srgbClr val="FFFFFF"/>
                </a:solidFill>
                <a:effectLst>
                  <a:glow rad="254000">
                    <a:srgbClr val="000000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Just</a:t>
            </a:r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 bwMode="auto">
          <a:xfrm>
            <a:off x="4474165" y="3646116"/>
            <a:ext cx="2675921" cy="680652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defTabSz="457200">
              <a:defRPr/>
            </a:pPr>
            <a:r>
              <a:rPr kumimoji="0" lang="en-US" sz="3600" b="1" dirty="0">
                <a:solidFill>
                  <a:srgbClr val="FFFFFF"/>
                </a:solidFill>
                <a:effectLst>
                  <a:glow rad="254000">
                    <a:srgbClr val="000000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Patient</a:t>
            </a:r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 bwMode="auto">
          <a:xfrm>
            <a:off x="4203237" y="6127149"/>
            <a:ext cx="2942630" cy="680652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defTabSz="457200">
              <a:defRPr/>
            </a:pPr>
            <a:r>
              <a:rPr kumimoji="0" lang="en-US" sz="3600" b="1" dirty="0">
                <a:solidFill>
                  <a:srgbClr val="FFFFFF"/>
                </a:solidFill>
                <a:effectLst>
                  <a:glow rad="254000">
                    <a:srgbClr val="000000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Encouraged</a:t>
            </a:r>
          </a:p>
        </p:txBody>
      </p:sp>
      <p:sp>
        <p:nvSpPr>
          <p:cNvPr id="17" name="Rectangle 2"/>
          <p:cNvSpPr txBox="1">
            <a:spLocks noChangeArrowheads="1"/>
          </p:cNvSpPr>
          <p:nvPr/>
        </p:nvSpPr>
        <p:spPr bwMode="auto">
          <a:xfrm>
            <a:off x="6485467" y="1165082"/>
            <a:ext cx="2675921" cy="680652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defTabSz="457200">
              <a:defRPr/>
            </a:pPr>
            <a:r>
              <a:rPr kumimoji="0" lang="en-US" sz="3600" b="1" dirty="0">
                <a:solidFill>
                  <a:srgbClr val="FFFFFF"/>
                </a:solidFill>
                <a:effectLst>
                  <a:glow rad="254000">
                    <a:srgbClr val="000000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Humble</a:t>
            </a:r>
          </a:p>
        </p:txBody>
      </p:sp>
      <p:sp>
        <p:nvSpPr>
          <p:cNvPr id="18" name="Rectangle 2"/>
          <p:cNvSpPr txBox="1">
            <a:spLocks noChangeArrowheads="1"/>
          </p:cNvSpPr>
          <p:nvPr/>
        </p:nvSpPr>
        <p:spPr bwMode="auto">
          <a:xfrm>
            <a:off x="6756398" y="3646116"/>
            <a:ext cx="2442623" cy="680652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defTabSz="457200">
              <a:defRPr/>
            </a:pPr>
            <a:r>
              <a:rPr kumimoji="0" lang="en-US" sz="3600" b="1" dirty="0">
                <a:solidFill>
                  <a:srgbClr val="FFFFFF"/>
                </a:solidFill>
                <a:effectLst>
                  <a:glow rad="254000">
                    <a:srgbClr val="000000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Amazed</a:t>
            </a:r>
          </a:p>
        </p:txBody>
      </p:sp>
      <p:sp>
        <p:nvSpPr>
          <p:cNvPr id="19" name="Rectangle 2"/>
          <p:cNvSpPr txBox="1">
            <a:spLocks noChangeArrowheads="1"/>
          </p:cNvSpPr>
          <p:nvPr/>
        </p:nvSpPr>
        <p:spPr bwMode="auto">
          <a:xfrm>
            <a:off x="6946890" y="6127149"/>
            <a:ext cx="2235198" cy="680652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defTabSz="457200">
              <a:defRPr/>
            </a:pPr>
            <a:r>
              <a:rPr kumimoji="0" lang="en-US" sz="3600" b="1" dirty="0">
                <a:solidFill>
                  <a:srgbClr val="FFFFFF"/>
                </a:solidFill>
                <a:effectLst>
                  <a:glow rad="254000">
                    <a:srgbClr val="000000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Genuine</a:t>
            </a:r>
          </a:p>
        </p:txBody>
      </p:sp>
    </p:spTree>
    <p:extLst>
      <p:ext uri="{BB962C8B-B14F-4D97-AF65-F5344CB8AC3E}">
        <p14:creationId xmlns:p14="http://schemas.microsoft.com/office/powerpoint/2010/main" val="162121172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0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7" grpId="0"/>
      <p:bldP spid="10" grpId="0"/>
      <p:bldP spid="900098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endParaRPr kumimoji="0" lang="en-US">
              <a:solidFill>
                <a:srgbClr val="000000"/>
              </a:solidFill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0800" y="1131695"/>
            <a:ext cx="9144000" cy="1737728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 anchor="t"/>
          <a:lstStyle/>
          <a:p>
            <a:pPr>
              <a:defRPr/>
            </a:pPr>
            <a:r>
              <a:rPr lang="en-US" sz="11500" b="1" dirty="0">
                <a:effectLst>
                  <a:glow rad="254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The Twelve</a:t>
            </a: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0" y="3718882"/>
            <a:ext cx="9144000" cy="1086599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defTabSz="457200">
              <a:defRPr/>
            </a:pPr>
            <a:r>
              <a:rPr kumimoji="0" lang="en-US" sz="4800" b="1" dirty="0">
                <a:solidFill>
                  <a:srgbClr val="FFFFFF"/>
                </a:solidFill>
                <a:effectLst>
                  <a:glow rad="254000">
                    <a:srgbClr val="000000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Courage to Confront Culture</a:t>
            </a: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-47032" y="6036765"/>
            <a:ext cx="9253744" cy="855338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defTabSz="457200">
              <a:defRPr/>
            </a:pPr>
            <a:r>
              <a:rPr kumimoji="0" lang="en-US" sz="3200" b="1" i="1" dirty="0">
                <a:solidFill>
                  <a:srgbClr val="FFFFFF"/>
                </a:solidFill>
                <a:effectLst>
                  <a:glow rad="254000">
                    <a:srgbClr val="000000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—A Preaching Series on the Minor Prophets—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1259" y="498085"/>
            <a:ext cx="9308472" cy="5331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99202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1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</a:rPr>
              <a:t>Sin</a:t>
            </a:r>
          </a:p>
        </p:txBody>
      </p:sp>
      <p:pic>
        <p:nvPicPr>
          <p:cNvPr id="90114" name="Picture 2" descr="map babylon1"/>
          <p:cNvPicPr>
            <a:picLocks noGrp="1" noChangeAspect="1" noChangeArrowheads="1"/>
          </p:cNvPicPr>
          <p:nvPr>
            <p:ph/>
          </p:nvPr>
        </p:nvPicPr>
        <p:blipFill>
          <a:blip r:embed="rId3">
            <a:lum bright="-42000" contrast="-3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608013"/>
            <a:ext cx="9144000" cy="5640387"/>
          </a:xfrm>
        </p:spPr>
      </p:pic>
      <p:sp>
        <p:nvSpPr>
          <p:cNvPr id="90115" name="Text Box 3"/>
          <p:cNvSpPr txBox="1">
            <a:spLocks noChangeArrowheads="1"/>
          </p:cNvSpPr>
          <p:nvPr/>
        </p:nvSpPr>
        <p:spPr bwMode="auto">
          <a:xfrm>
            <a:off x="0" y="3016250"/>
            <a:ext cx="91440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kumimoji="0" lang="en-US" sz="6000">
                <a:solidFill>
                  <a:srgbClr val="C0C0C0"/>
                </a:solidFill>
                <a:latin typeface="QUAKE" charset="0"/>
              </a:rPr>
              <a:t>D A N I E L</a:t>
            </a:r>
          </a:p>
        </p:txBody>
      </p:sp>
      <p:sp>
        <p:nvSpPr>
          <p:cNvPr id="90116" name="Text Box 4"/>
          <p:cNvSpPr txBox="1">
            <a:spLocks noChangeArrowheads="1"/>
          </p:cNvSpPr>
          <p:nvPr/>
        </p:nvSpPr>
        <p:spPr bwMode="auto">
          <a:xfrm>
            <a:off x="0" y="3017838"/>
            <a:ext cx="91440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kumimoji="0" lang="en-US" sz="6000">
                <a:solidFill>
                  <a:srgbClr val="C0C0C0"/>
                </a:solidFill>
                <a:latin typeface="QUAKE" charset="0"/>
              </a:rPr>
              <a:t>E Z E K I E L</a:t>
            </a:r>
          </a:p>
        </p:txBody>
      </p:sp>
      <p:sp>
        <p:nvSpPr>
          <p:cNvPr id="90117" name="Text Box 5"/>
          <p:cNvSpPr txBox="1">
            <a:spLocks noChangeArrowheads="1"/>
          </p:cNvSpPr>
          <p:nvPr/>
        </p:nvSpPr>
        <p:spPr bwMode="auto">
          <a:xfrm>
            <a:off x="1865313" y="5194300"/>
            <a:ext cx="1030287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kumimoji="0" lang="en-US" sz="4000">
                <a:solidFill>
                  <a:srgbClr val="FFFF66"/>
                </a:solidFill>
                <a:latin typeface="Visitation" charset="0"/>
              </a:rPr>
              <a:t>SIN</a:t>
            </a:r>
          </a:p>
        </p:txBody>
      </p:sp>
      <p:sp>
        <p:nvSpPr>
          <p:cNvPr id="90118" name="Text Box 6"/>
          <p:cNvSpPr txBox="1">
            <a:spLocks noChangeArrowheads="1"/>
          </p:cNvSpPr>
          <p:nvPr/>
        </p:nvSpPr>
        <p:spPr bwMode="auto">
          <a:xfrm>
            <a:off x="3559175" y="5899150"/>
            <a:ext cx="402272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kumimoji="0" lang="en-US" sz="4000">
                <a:solidFill>
                  <a:srgbClr val="FFFF66"/>
                </a:solidFill>
                <a:latin typeface="Visitation" charset="0"/>
              </a:rPr>
              <a:t>DISOBEDIENCE</a:t>
            </a:r>
          </a:p>
        </p:txBody>
      </p:sp>
      <p:sp>
        <p:nvSpPr>
          <p:cNvPr id="90119" name="Text Box 7"/>
          <p:cNvSpPr txBox="1">
            <a:spLocks noChangeArrowheads="1"/>
          </p:cNvSpPr>
          <p:nvPr/>
        </p:nvSpPr>
        <p:spPr bwMode="auto">
          <a:xfrm>
            <a:off x="4811713" y="4337050"/>
            <a:ext cx="35433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kumimoji="0" lang="en-US" sz="4000">
                <a:solidFill>
                  <a:srgbClr val="FFFF66"/>
                </a:solidFill>
                <a:latin typeface="Visitation" charset="0"/>
              </a:rPr>
              <a:t>PUNISHMENT</a:t>
            </a:r>
          </a:p>
        </p:txBody>
      </p:sp>
      <p:sp>
        <p:nvSpPr>
          <p:cNvPr id="90120" name="Text Box 8"/>
          <p:cNvSpPr txBox="1">
            <a:spLocks noChangeArrowheads="1"/>
          </p:cNvSpPr>
          <p:nvPr/>
        </p:nvSpPr>
        <p:spPr bwMode="auto">
          <a:xfrm>
            <a:off x="1376363" y="1936750"/>
            <a:ext cx="2046287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kumimoji="0" lang="en-US" sz="4000">
                <a:solidFill>
                  <a:srgbClr val="FFFF66"/>
                </a:solidFill>
                <a:latin typeface="Visitation" charset="0"/>
              </a:rPr>
              <a:t>WRATH</a:t>
            </a:r>
          </a:p>
        </p:txBody>
      </p:sp>
      <p:sp>
        <p:nvSpPr>
          <p:cNvPr id="90121" name="Text Box 9"/>
          <p:cNvSpPr txBox="1">
            <a:spLocks noChangeArrowheads="1"/>
          </p:cNvSpPr>
          <p:nvPr/>
        </p:nvSpPr>
        <p:spPr bwMode="auto">
          <a:xfrm>
            <a:off x="206375" y="965200"/>
            <a:ext cx="27241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kumimoji="0" lang="en-US" sz="4000">
                <a:solidFill>
                  <a:srgbClr val="FFFF66"/>
                </a:solidFill>
                <a:latin typeface="Visitation" charset="0"/>
              </a:rPr>
              <a:t>IDOLATRY</a:t>
            </a:r>
          </a:p>
        </p:txBody>
      </p:sp>
      <p:sp>
        <p:nvSpPr>
          <p:cNvPr id="90122" name="Text Box 10"/>
          <p:cNvSpPr txBox="1">
            <a:spLocks noChangeArrowheads="1"/>
          </p:cNvSpPr>
          <p:nvPr/>
        </p:nvSpPr>
        <p:spPr bwMode="auto">
          <a:xfrm>
            <a:off x="5827713" y="241300"/>
            <a:ext cx="300672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kumimoji="0" lang="en-US" sz="4000">
                <a:solidFill>
                  <a:srgbClr val="FFFF66"/>
                </a:solidFill>
                <a:latin typeface="Visitation" charset="0"/>
              </a:rPr>
              <a:t>JUDGMENT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0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0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0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0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90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13" presetID="50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90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90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90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0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01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01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01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01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 tmFilter="0,0; .5, 1; 1, 1"/>
                                        <p:tgtEl>
                                          <p:spTgt spid="901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600"/>
                            </p:stCondLst>
                            <p:childTnLst>
                              <p:par>
                                <p:cTn id="26" presetID="50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901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901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901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01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2600"/>
                            </p:stCondLst>
                            <p:childTnLst>
                              <p:par>
                                <p:cTn id="32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01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01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01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01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 tmFilter="0,0; .5, 1; 1, 1"/>
                                        <p:tgtEl>
                                          <p:spTgt spid="901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3650"/>
                            </p:stCondLst>
                            <p:childTnLst>
                              <p:par>
                                <p:cTn id="40" presetID="50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901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901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901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01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4650"/>
                            </p:stCondLst>
                            <p:childTnLst>
                              <p:par>
                                <p:cTn id="46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90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90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0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90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 tmFilter="0,0; .5, 1; 1, 1"/>
                                        <p:tgtEl>
                                          <p:spTgt spid="90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5550"/>
                            </p:stCondLst>
                            <p:childTnLst>
                              <p:par>
                                <p:cTn id="54" presetID="50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90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90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90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0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6550"/>
                            </p:stCondLst>
                            <p:childTnLst>
                              <p:par>
                                <p:cTn id="60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901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901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901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901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 tmFilter="0,0; .5, 1; 1, 1"/>
                                        <p:tgtEl>
                                          <p:spTgt spid="901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7450"/>
                            </p:stCondLst>
                            <p:childTnLst>
                              <p:par>
                                <p:cTn id="68" presetID="50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901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901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901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01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8450"/>
                            </p:stCondLst>
                            <p:childTnLst>
                              <p:par>
                                <p:cTn id="74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901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901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901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901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 tmFilter="0,0; .5, 1; 1, 1"/>
                                        <p:tgtEl>
                                          <p:spTgt spid="901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9450"/>
                            </p:stCondLst>
                            <p:childTnLst>
                              <p:par>
                                <p:cTn id="82" presetID="50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901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901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1000"/>
                                        <p:tgtEl>
                                          <p:spTgt spid="901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01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3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in)">
                                      <p:cBhvr>
                                        <p:cTn id="88" dur="5000"/>
                                        <p:tgtEl>
                                          <p:spTgt spid="90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90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45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3000"/>
                                        <p:tgtEl>
                                          <p:spTgt spid="901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3000" fill="hold"/>
                                        <p:tgtEl>
                                          <p:spTgt spid="901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3000" fill="hold"/>
                                        <p:tgtEl>
                                          <p:spTgt spid="901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3000"/>
                                        <p:tgtEl>
                                          <p:spTgt spid="901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3000" fill="hold"/>
                                        <p:tgtEl>
                                          <p:spTgt spid="90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3000" fill="hold"/>
                                        <p:tgtEl>
                                          <p:spTgt spid="90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 nodeType="afterGroup">
                            <p:stCondLst>
                              <p:cond delay="16350"/>
                            </p:stCondLst>
                            <p:childTnLst>
                              <p:par>
                                <p:cTn id="101" presetID="7" presetClass="exit" presetSubtype="1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102" dur="5000"/>
                                        <p:tgtEl>
                                          <p:spTgt spid="901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0"/>
                                        <p:tgtEl>
                                          <p:spTgt spid="901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901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7" presetClass="exit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106" dur="5000"/>
                                        <p:tgtEl>
                                          <p:spTgt spid="90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0"/>
                                        <p:tgtEl>
                                          <p:spTgt spid="90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90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115" grpId="0"/>
      <p:bldP spid="90115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Line 2"/>
          <p:cNvSpPr>
            <a:spLocks noChangeShapeType="1"/>
          </p:cNvSpPr>
          <p:nvPr/>
        </p:nvSpPr>
        <p:spPr bwMode="auto">
          <a:xfrm>
            <a:off x="-193675" y="434975"/>
            <a:ext cx="9598025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65891" name="Group 3"/>
          <p:cNvGrpSpPr>
            <a:grpSpLocks/>
          </p:cNvGrpSpPr>
          <p:nvPr/>
        </p:nvGrpSpPr>
        <p:grpSpPr bwMode="auto">
          <a:xfrm>
            <a:off x="1628775" y="238125"/>
            <a:ext cx="371475" cy="381000"/>
            <a:chOff x="1056" y="672"/>
            <a:chExt cx="264" cy="240"/>
          </a:xfrm>
        </p:grpSpPr>
        <p:sp>
          <p:nvSpPr>
            <p:cNvPr id="165935" name="Oval 4"/>
            <p:cNvSpPr>
              <a:spLocks noChangeArrowheads="1"/>
            </p:cNvSpPr>
            <p:nvPr/>
          </p:nvSpPr>
          <p:spPr bwMode="auto">
            <a:xfrm>
              <a:off x="1056" y="672"/>
              <a:ext cx="264" cy="240"/>
            </a:xfrm>
            <a:prstGeom prst="ellipse">
              <a:avLst/>
            </a:prstGeom>
            <a:solidFill>
              <a:srgbClr val="CC0000"/>
            </a:solidFill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kumimoji="0" 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65936" name="Oval 5"/>
            <p:cNvSpPr>
              <a:spLocks noChangeArrowheads="1"/>
            </p:cNvSpPr>
            <p:nvPr/>
          </p:nvSpPr>
          <p:spPr bwMode="auto">
            <a:xfrm>
              <a:off x="1128" y="696"/>
              <a:ext cx="120" cy="120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FF5050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kumimoji="0" lang="en-US">
                <a:solidFill>
                  <a:srgbClr val="000000"/>
                </a:solidFill>
                <a:latin typeface="Arial" charset="0"/>
              </a:endParaRPr>
            </a:p>
          </p:txBody>
        </p:sp>
      </p:grpSp>
      <p:grpSp>
        <p:nvGrpSpPr>
          <p:cNvPr id="165892" name="Group 6"/>
          <p:cNvGrpSpPr>
            <a:grpSpLocks/>
          </p:cNvGrpSpPr>
          <p:nvPr/>
        </p:nvGrpSpPr>
        <p:grpSpPr bwMode="auto">
          <a:xfrm>
            <a:off x="430213" y="238125"/>
            <a:ext cx="373062" cy="381000"/>
            <a:chOff x="1056" y="672"/>
            <a:chExt cx="264" cy="240"/>
          </a:xfrm>
        </p:grpSpPr>
        <p:sp>
          <p:nvSpPr>
            <p:cNvPr id="165933" name="Oval 7"/>
            <p:cNvSpPr>
              <a:spLocks noChangeArrowheads="1"/>
            </p:cNvSpPr>
            <p:nvPr/>
          </p:nvSpPr>
          <p:spPr bwMode="auto">
            <a:xfrm>
              <a:off x="1056" y="672"/>
              <a:ext cx="264" cy="240"/>
            </a:xfrm>
            <a:prstGeom prst="ellipse">
              <a:avLst/>
            </a:prstGeom>
            <a:solidFill>
              <a:srgbClr val="CC0000"/>
            </a:solidFill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kumimoji="0" 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65934" name="Oval 8"/>
            <p:cNvSpPr>
              <a:spLocks noChangeArrowheads="1"/>
            </p:cNvSpPr>
            <p:nvPr/>
          </p:nvSpPr>
          <p:spPr bwMode="auto">
            <a:xfrm>
              <a:off x="1128" y="696"/>
              <a:ext cx="120" cy="120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FF5050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kumimoji="0" lang="en-US">
                <a:solidFill>
                  <a:srgbClr val="000000"/>
                </a:solidFill>
                <a:latin typeface="Arial" charset="0"/>
              </a:endParaRPr>
            </a:p>
          </p:txBody>
        </p:sp>
      </p:grpSp>
      <p:grpSp>
        <p:nvGrpSpPr>
          <p:cNvPr id="165893" name="Group 9"/>
          <p:cNvGrpSpPr>
            <a:grpSpLocks/>
          </p:cNvGrpSpPr>
          <p:nvPr/>
        </p:nvGrpSpPr>
        <p:grpSpPr bwMode="auto">
          <a:xfrm>
            <a:off x="2674938" y="231775"/>
            <a:ext cx="373062" cy="381000"/>
            <a:chOff x="1056" y="672"/>
            <a:chExt cx="264" cy="240"/>
          </a:xfrm>
        </p:grpSpPr>
        <p:sp>
          <p:nvSpPr>
            <p:cNvPr id="165931" name="Oval 10"/>
            <p:cNvSpPr>
              <a:spLocks noChangeArrowheads="1"/>
            </p:cNvSpPr>
            <p:nvPr/>
          </p:nvSpPr>
          <p:spPr bwMode="auto">
            <a:xfrm>
              <a:off x="1056" y="672"/>
              <a:ext cx="264" cy="240"/>
            </a:xfrm>
            <a:prstGeom prst="ellipse">
              <a:avLst/>
            </a:prstGeom>
            <a:solidFill>
              <a:srgbClr val="CC0000"/>
            </a:solidFill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kumimoji="0" 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65932" name="Oval 11"/>
            <p:cNvSpPr>
              <a:spLocks noChangeArrowheads="1"/>
            </p:cNvSpPr>
            <p:nvPr/>
          </p:nvSpPr>
          <p:spPr bwMode="auto">
            <a:xfrm>
              <a:off x="1128" y="696"/>
              <a:ext cx="120" cy="120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FF5050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kumimoji="0" lang="en-US">
                <a:solidFill>
                  <a:srgbClr val="000000"/>
                </a:solidFill>
                <a:latin typeface="Arial" charset="0"/>
              </a:endParaRPr>
            </a:p>
          </p:txBody>
        </p:sp>
      </p:grpSp>
      <p:grpSp>
        <p:nvGrpSpPr>
          <p:cNvPr id="165894" name="Group 12"/>
          <p:cNvGrpSpPr>
            <a:grpSpLocks/>
          </p:cNvGrpSpPr>
          <p:nvPr/>
        </p:nvGrpSpPr>
        <p:grpSpPr bwMode="auto">
          <a:xfrm>
            <a:off x="3795713" y="239713"/>
            <a:ext cx="373062" cy="381000"/>
            <a:chOff x="1056" y="672"/>
            <a:chExt cx="264" cy="240"/>
          </a:xfrm>
        </p:grpSpPr>
        <p:sp>
          <p:nvSpPr>
            <p:cNvPr id="165929" name="Oval 13"/>
            <p:cNvSpPr>
              <a:spLocks noChangeArrowheads="1"/>
            </p:cNvSpPr>
            <p:nvPr/>
          </p:nvSpPr>
          <p:spPr bwMode="auto">
            <a:xfrm>
              <a:off x="1056" y="672"/>
              <a:ext cx="264" cy="240"/>
            </a:xfrm>
            <a:prstGeom prst="ellipse">
              <a:avLst/>
            </a:prstGeom>
            <a:solidFill>
              <a:srgbClr val="CC0000"/>
            </a:solidFill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kumimoji="0" 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65930" name="Oval 14"/>
            <p:cNvSpPr>
              <a:spLocks noChangeArrowheads="1"/>
            </p:cNvSpPr>
            <p:nvPr/>
          </p:nvSpPr>
          <p:spPr bwMode="auto">
            <a:xfrm>
              <a:off x="1128" y="696"/>
              <a:ext cx="120" cy="120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FF5050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kumimoji="0" lang="en-US">
                <a:solidFill>
                  <a:srgbClr val="000000"/>
                </a:solidFill>
                <a:latin typeface="Arial" charset="0"/>
              </a:endParaRPr>
            </a:p>
          </p:txBody>
        </p:sp>
      </p:grpSp>
      <p:grpSp>
        <p:nvGrpSpPr>
          <p:cNvPr id="165895" name="Group 15"/>
          <p:cNvGrpSpPr>
            <a:grpSpLocks/>
          </p:cNvGrpSpPr>
          <p:nvPr/>
        </p:nvGrpSpPr>
        <p:grpSpPr bwMode="auto">
          <a:xfrm>
            <a:off x="4986338" y="223838"/>
            <a:ext cx="373062" cy="381000"/>
            <a:chOff x="1056" y="672"/>
            <a:chExt cx="264" cy="240"/>
          </a:xfrm>
        </p:grpSpPr>
        <p:sp>
          <p:nvSpPr>
            <p:cNvPr id="165927" name="Oval 16"/>
            <p:cNvSpPr>
              <a:spLocks noChangeArrowheads="1"/>
            </p:cNvSpPr>
            <p:nvPr/>
          </p:nvSpPr>
          <p:spPr bwMode="auto">
            <a:xfrm>
              <a:off x="1056" y="672"/>
              <a:ext cx="264" cy="240"/>
            </a:xfrm>
            <a:prstGeom prst="ellipse">
              <a:avLst/>
            </a:prstGeom>
            <a:solidFill>
              <a:srgbClr val="CC0000"/>
            </a:solidFill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kumimoji="0" 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65928" name="Oval 17"/>
            <p:cNvSpPr>
              <a:spLocks noChangeArrowheads="1"/>
            </p:cNvSpPr>
            <p:nvPr/>
          </p:nvSpPr>
          <p:spPr bwMode="auto">
            <a:xfrm>
              <a:off x="1128" y="696"/>
              <a:ext cx="120" cy="120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FF5050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kumimoji="0" lang="en-US">
                <a:solidFill>
                  <a:srgbClr val="000000"/>
                </a:solidFill>
                <a:latin typeface="Arial" charset="0"/>
              </a:endParaRPr>
            </a:p>
          </p:txBody>
        </p:sp>
      </p:grpSp>
      <p:grpSp>
        <p:nvGrpSpPr>
          <p:cNvPr id="165896" name="Group 18"/>
          <p:cNvGrpSpPr>
            <a:grpSpLocks/>
          </p:cNvGrpSpPr>
          <p:nvPr/>
        </p:nvGrpSpPr>
        <p:grpSpPr bwMode="auto">
          <a:xfrm>
            <a:off x="8161338" y="223838"/>
            <a:ext cx="373062" cy="381000"/>
            <a:chOff x="1056" y="672"/>
            <a:chExt cx="264" cy="240"/>
          </a:xfrm>
        </p:grpSpPr>
        <p:sp>
          <p:nvSpPr>
            <p:cNvPr id="165925" name="Oval 19"/>
            <p:cNvSpPr>
              <a:spLocks noChangeArrowheads="1"/>
            </p:cNvSpPr>
            <p:nvPr/>
          </p:nvSpPr>
          <p:spPr bwMode="auto">
            <a:xfrm>
              <a:off x="1056" y="672"/>
              <a:ext cx="264" cy="240"/>
            </a:xfrm>
            <a:prstGeom prst="ellipse">
              <a:avLst/>
            </a:prstGeom>
            <a:solidFill>
              <a:srgbClr val="CC0000"/>
            </a:solidFill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kumimoji="0" 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65926" name="Oval 20"/>
            <p:cNvSpPr>
              <a:spLocks noChangeArrowheads="1"/>
            </p:cNvSpPr>
            <p:nvPr/>
          </p:nvSpPr>
          <p:spPr bwMode="auto">
            <a:xfrm>
              <a:off x="1128" y="696"/>
              <a:ext cx="120" cy="120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FF5050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kumimoji="0" lang="en-US">
                <a:solidFill>
                  <a:srgbClr val="000000"/>
                </a:solidFill>
                <a:latin typeface="Arial" charset="0"/>
              </a:endParaRPr>
            </a:p>
          </p:txBody>
        </p:sp>
      </p:grpSp>
      <p:grpSp>
        <p:nvGrpSpPr>
          <p:cNvPr id="165897" name="Group 21"/>
          <p:cNvGrpSpPr>
            <a:grpSpLocks/>
          </p:cNvGrpSpPr>
          <p:nvPr/>
        </p:nvGrpSpPr>
        <p:grpSpPr bwMode="auto">
          <a:xfrm>
            <a:off x="7145338" y="214313"/>
            <a:ext cx="373062" cy="381000"/>
            <a:chOff x="1056" y="672"/>
            <a:chExt cx="264" cy="240"/>
          </a:xfrm>
        </p:grpSpPr>
        <p:sp>
          <p:nvSpPr>
            <p:cNvPr id="165923" name="Oval 22"/>
            <p:cNvSpPr>
              <a:spLocks noChangeArrowheads="1"/>
            </p:cNvSpPr>
            <p:nvPr/>
          </p:nvSpPr>
          <p:spPr bwMode="auto">
            <a:xfrm>
              <a:off x="1056" y="672"/>
              <a:ext cx="264" cy="240"/>
            </a:xfrm>
            <a:prstGeom prst="ellipse">
              <a:avLst/>
            </a:prstGeom>
            <a:solidFill>
              <a:srgbClr val="CC0000"/>
            </a:solidFill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kumimoji="0" 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65924" name="Oval 23"/>
            <p:cNvSpPr>
              <a:spLocks noChangeArrowheads="1"/>
            </p:cNvSpPr>
            <p:nvPr/>
          </p:nvSpPr>
          <p:spPr bwMode="auto">
            <a:xfrm>
              <a:off x="1128" y="696"/>
              <a:ext cx="120" cy="120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FF5050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kumimoji="0" lang="en-US">
                <a:solidFill>
                  <a:srgbClr val="000000"/>
                </a:solidFill>
                <a:latin typeface="Arial" charset="0"/>
              </a:endParaRPr>
            </a:p>
          </p:txBody>
        </p:sp>
      </p:grpSp>
      <p:grpSp>
        <p:nvGrpSpPr>
          <p:cNvPr id="165898" name="Group 24"/>
          <p:cNvGrpSpPr>
            <a:grpSpLocks/>
          </p:cNvGrpSpPr>
          <p:nvPr/>
        </p:nvGrpSpPr>
        <p:grpSpPr bwMode="auto">
          <a:xfrm>
            <a:off x="6078538" y="228600"/>
            <a:ext cx="373062" cy="381000"/>
            <a:chOff x="1056" y="672"/>
            <a:chExt cx="264" cy="240"/>
          </a:xfrm>
        </p:grpSpPr>
        <p:sp>
          <p:nvSpPr>
            <p:cNvPr id="165921" name="Oval 25"/>
            <p:cNvSpPr>
              <a:spLocks noChangeArrowheads="1"/>
            </p:cNvSpPr>
            <p:nvPr/>
          </p:nvSpPr>
          <p:spPr bwMode="auto">
            <a:xfrm>
              <a:off x="1056" y="672"/>
              <a:ext cx="264" cy="240"/>
            </a:xfrm>
            <a:prstGeom prst="ellipse">
              <a:avLst/>
            </a:prstGeom>
            <a:solidFill>
              <a:srgbClr val="CC0000"/>
            </a:solidFill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kumimoji="0" 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65922" name="Oval 26"/>
            <p:cNvSpPr>
              <a:spLocks noChangeArrowheads="1"/>
            </p:cNvSpPr>
            <p:nvPr/>
          </p:nvSpPr>
          <p:spPr bwMode="auto">
            <a:xfrm>
              <a:off x="1128" y="696"/>
              <a:ext cx="120" cy="120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FF5050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kumimoji="0" lang="en-US">
                <a:solidFill>
                  <a:srgbClr val="000000"/>
                </a:solidFill>
                <a:latin typeface="Arial" charset="0"/>
              </a:endParaRPr>
            </a:p>
          </p:txBody>
        </p:sp>
      </p:grpSp>
      <p:sp>
        <p:nvSpPr>
          <p:cNvPr id="165899" name="Oval 27"/>
          <p:cNvSpPr>
            <a:spLocks noChangeArrowheads="1"/>
          </p:cNvSpPr>
          <p:nvPr/>
        </p:nvSpPr>
        <p:spPr bwMode="auto">
          <a:xfrm>
            <a:off x="1403350" y="0"/>
            <a:ext cx="798513" cy="865188"/>
          </a:xfrm>
          <a:prstGeom prst="ellipse">
            <a:avLst/>
          </a:prstGeom>
          <a:gradFill rotWithShape="1">
            <a:gsLst>
              <a:gs pos="0">
                <a:srgbClr val="FFCCCC"/>
              </a:gs>
              <a:gs pos="100000">
                <a:srgbClr val="DDDDDD">
                  <a:alpha val="2000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kumimoji="0" lang="en-US">
              <a:solidFill>
                <a:srgbClr val="000000"/>
              </a:solidFill>
              <a:latin typeface="Arial" charset="0"/>
            </a:endParaRPr>
          </a:p>
        </p:txBody>
      </p:sp>
      <p:cxnSp>
        <p:nvCxnSpPr>
          <p:cNvPr id="165900" name="AutoShape 31"/>
          <p:cNvCxnSpPr>
            <a:cxnSpLocks noChangeShapeType="1"/>
          </p:cNvCxnSpPr>
          <p:nvPr/>
        </p:nvCxnSpPr>
        <p:spPr bwMode="auto">
          <a:xfrm rot="16200000" flipH="1">
            <a:off x="747713" y="1763713"/>
            <a:ext cx="768350" cy="406400"/>
          </a:xfrm>
          <a:prstGeom prst="curvedConnector3">
            <a:avLst>
              <a:gd name="adj1" fmla="val 500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</p:cxnSp>
      <p:sp>
        <p:nvSpPr>
          <p:cNvPr id="98336" name="Oval 32"/>
          <p:cNvSpPr>
            <a:spLocks noChangeArrowheads="1"/>
          </p:cNvSpPr>
          <p:nvPr/>
        </p:nvSpPr>
        <p:spPr bwMode="auto">
          <a:xfrm>
            <a:off x="1303338" y="5029200"/>
            <a:ext cx="203200" cy="228600"/>
          </a:xfrm>
          <a:prstGeom prst="ellipse">
            <a:avLst/>
          </a:prstGeom>
          <a:solidFill>
            <a:srgbClr val="CC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kumimoji="0"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8337" name="Oval 33"/>
          <p:cNvSpPr>
            <a:spLocks noChangeArrowheads="1"/>
          </p:cNvSpPr>
          <p:nvPr/>
        </p:nvSpPr>
        <p:spPr bwMode="auto">
          <a:xfrm>
            <a:off x="2455863" y="2133600"/>
            <a:ext cx="203200" cy="228600"/>
          </a:xfrm>
          <a:prstGeom prst="ellipse">
            <a:avLst/>
          </a:prstGeom>
          <a:solidFill>
            <a:srgbClr val="CC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kumimoji="0"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8338" name="Oval 34"/>
          <p:cNvSpPr>
            <a:spLocks noChangeArrowheads="1"/>
          </p:cNvSpPr>
          <p:nvPr/>
        </p:nvSpPr>
        <p:spPr bwMode="auto">
          <a:xfrm>
            <a:off x="5384800" y="4114800"/>
            <a:ext cx="203200" cy="228600"/>
          </a:xfrm>
          <a:prstGeom prst="ellipse">
            <a:avLst/>
          </a:prstGeom>
          <a:solidFill>
            <a:srgbClr val="CC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kumimoji="0" lang="en-US">
              <a:solidFill>
                <a:srgbClr val="000000"/>
              </a:solidFill>
              <a:latin typeface="Arial" charset="0"/>
            </a:endParaRPr>
          </a:p>
        </p:txBody>
      </p:sp>
      <p:grpSp>
        <p:nvGrpSpPr>
          <p:cNvPr id="10" name="Group 35"/>
          <p:cNvGrpSpPr>
            <a:grpSpLocks/>
          </p:cNvGrpSpPr>
          <p:nvPr/>
        </p:nvGrpSpPr>
        <p:grpSpPr bwMode="auto">
          <a:xfrm>
            <a:off x="-50800" y="273050"/>
            <a:ext cx="9313863" cy="6062663"/>
            <a:chOff x="-36" y="172"/>
            <a:chExt cx="6600" cy="3819"/>
          </a:xfrm>
        </p:grpSpPr>
        <p:sp>
          <p:nvSpPr>
            <p:cNvPr id="165914" name="Freeform 36"/>
            <p:cNvSpPr>
              <a:spLocks/>
            </p:cNvSpPr>
            <p:nvPr/>
          </p:nvSpPr>
          <p:spPr bwMode="auto">
            <a:xfrm>
              <a:off x="-36" y="172"/>
              <a:ext cx="1728" cy="3644"/>
            </a:xfrm>
            <a:custGeom>
              <a:avLst/>
              <a:gdLst>
                <a:gd name="T0" fmla="*/ 0 w 1728"/>
                <a:gd name="T1" fmla="*/ 3644 h 3644"/>
                <a:gd name="T2" fmla="*/ 84 w 1728"/>
                <a:gd name="T3" fmla="*/ 3632 h 3644"/>
                <a:gd name="T4" fmla="*/ 108 w 1728"/>
                <a:gd name="T5" fmla="*/ 3596 h 3644"/>
                <a:gd name="T6" fmla="*/ 180 w 1728"/>
                <a:gd name="T7" fmla="*/ 3560 h 3644"/>
                <a:gd name="T8" fmla="*/ 264 w 1728"/>
                <a:gd name="T9" fmla="*/ 3464 h 3644"/>
                <a:gd name="T10" fmla="*/ 300 w 1728"/>
                <a:gd name="T11" fmla="*/ 3428 h 3644"/>
                <a:gd name="T12" fmla="*/ 336 w 1728"/>
                <a:gd name="T13" fmla="*/ 3416 h 3644"/>
                <a:gd name="T14" fmla="*/ 444 w 1728"/>
                <a:gd name="T15" fmla="*/ 3344 h 3644"/>
                <a:gd name="T16" fmla="*/ 564 w 1728"/>
                <a:gd name="T17" fmla="*/ 3248 h 3644"/>
                <a:gd name="T18" fmla="*/ 636 w 1728"/>
                <a:gd name="T19" fmla="*/ 3152 h 3644"/>
                <a:gd name="T20" fmla="*/ 696 w 1728"/>
                <a:gd name="T21" fmla="*/ 3092 h 3644"/>
                <a:gd name="T22" fmla="*/ 768 w 1728"/>
                <a:gd name="T23" fmla="*/ 3068 h 3644"/>
                <a:gd name="T24" fmla="*/ 888 w 1728"/>
                <a:gd name="T25" fmla="*/ 2936 h 3644"/>
                <a:gd name="T26" fmla="*/ 924 w 1728"/>
                <a:gd name="T27" fmla="*/ 2816 h 3644"/>
                <a:gd name="T28" fmla="*/ 936 w 1728"/>
                <a:gd name="T29" fmla="*/ 2708 h 3644"/>
                <a:gd name="T30" fmla="*/ 960 w 1728"/>
                <a:gd name="T31" fmla="*/ 2672 h 3644"/>
                <a:gd name="T32" fmla="*/ 1092 w 1728"/>
                <a:gd name="T33" fmla="*/ 2528 h 3644"/>
                <a:gd name="T34" fmla="*/ 1140 w 1728"/>
                <a:gd name="T35" fmla="*/ 2096 h 3644"/>
                <a:gd name="T36" fmla="*/ 1176 w 1728"/>
                <a:gd name="T37" fmla="*/ 1976 h 3644"/>
                <a:gd name="T38" fmla="*/ 1188 w 1728"/>
                <a:gd name="T39" fmla="*/ 1940 h 3644"/>
                <a:gd name="T40" fmla="*/ 1212 w 1728"/>
                <a:gd name="T41" fmla="*/ 1532 h 3644"/>
                <a:gd name="T42" fmla="*/ 1224 w 1728"/>
                <a:gd name="T43" fmla="*/ 1424 h 3644"/>
                <a:gd name="T44" fmla="*/ 1308 w 1728"/>
                <a:gd name="T45" fmla="*/ 1400 h 3644"/>
                <a:gd name="T46" fmla="*/ 1356 w 1728"/>
                <a:gd name="T47" fmla="*/ 1328 h 3644"/>
                <a:gd name="T48" fmla="*/ 1440 w 1728"/>
                <a:gd name="T49" fmla="*/ 1184 h 3644"/>
                <a:gd name="T50" fmla="*/ 1464 w 1728"/>
                <a:gd name="T51" fmla="*/ 1148 h 3644"/>
                <a:gd name="T52" fmla="*/ 1536 w 1728"/>
                <a:gd name="T53" fmla="*/ 1100 h 3644"/>
                <a:gd name="T54" fmla="*/ 1620 w 1728"/>
                <a:gd name="T55" fmla="*/ 992 h 3644"/>
                <a:gd name="T56" fmla="*/ 1680 w 1728"/>
                <a:gd name="T57" fmla="*/ 884 h 3644"/>
                <a:gd name="T58" fmla="*/ 1728 w 1728"/>
                <a:gd name="T59" fmla="*/ 728 h 3644"/>
                <a:gd name="T60" fmla="*/ 1716 w 1728"/>
                <a:gd name="T61" fmla="*/ 536 h 3644"/>
                <a:gd name="T62" fmla="*/ 1692 w 1728"/>
                <a:gd name="T63" fmla="*/ 464 h 3644"/>
                <a:gd name="T64" fmla="*/ 1680 w 1728"/>
                <a:gd name="T65" fmla="*/ 428 h 3644"/>
                <a:gd name="T66" fmla="*/ 1692 w 1728"/>
                <a:gd name="T67" fmla="*/ 212 h 3644"/>
                <a:gd name="T68" fmla="*/ 1716 w 1728"/>
                <a:gd name="T69" fmla="*/ 116 h 364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728"/>
                <a:gd name="T106" fmla="*/ 0 h 3644"/>
                <a:gd name="T107" fmla="*/ 1728 w 1728"/>
                <a:gd name="T108" fmla="*/ 3644 h 3644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728" h="3644">
                  <a:moveTo>
                    <a:pt x="0" y="3644"/>
                  </a:moveTo>
                  <a:cubicBezTo>
                    <a:pt x="28" y="3640"/>
                    <a:pt x="58" y="3643"/>
                    <a:pt x="84" y="3632"/>
                  </a:cubicBezTo>
                  <a:cubicBezTo>
                    <a:pt x="97" y="3626"/>
                    <a:pt x="98" y="3606"/>
                    <a:pt x="108" y="3596"/>
                  </a:cubicBezTo>
                  <a:cubicBezTo>
                    <a:pt x="131" y="3573"/>
                    <a:pt x="151" y="3570"/>
                    <a:pt x="180" y="3560"/>
                  </a:cubicBezTo>
                  <a:cubicBezTo>
                    <a:pt x="197" y="3509"/>
                    <a:pt x="224" y="3497"/>
                    <a:pt x="264" y="3464"/>
                  </a:cubicBezTo>
                  <a:cubicBezTo>
                    <a:pt x="277" y="3453"/>
                    <a:pt x="286" y="3437"/>
                    <a:pt x="300" y="3428"/>
                  </a:cubicBezTo>
                  <a:cubicBezTo>
                    <a:pt x="311" y="3421"/>
                    <a:pt x="325" y="3422"/>
                    <a:pt x="336" y="3416"/>
                  </a:cubicBezTo>
                  <a:cubicBezTo>
                    <a:pt x="379" y="3394"/>
                    <a:pt x="397" y="3360"/>
                    <a:pt x="444" y="3344"/>
                  </a:cubicBezTo>
                  <a:cubicBezTo>
                    <a:pt x="466" y="3277"/>
                    <a:pt x="510" y="3284"/>
                    <a:pt x="564" y="3248"/>
                  </a:cubicBezTo>
                  <a:cubicBezTo>
                    <a:pt x="580" y="3200"/>
                    <a:pt x="594" y="3180"/>
                    <a:pt x="636" y="3152"/>
                  </a:cubicBezTo>
                  <a:cubicBezTo>
                    <a:pt x="658" y="3119"/>
                    <a:pt x="658" y="3109"/>
                    <a:pt x="696" y="3092"/>
                  </a:cubicBezTo>
                  <a:cubicBezTo>
                    <a:pt x="719" y="3082"/>
                    <a:pt x="768" y="3068"/>
                    <a:pt x="768" y="3068"/>
                  </a:cubicBezTo>
                  <a:cubicBezTo>
                    <a:pt x="820" y="2989"/>
                    <a:pt x="826" y="2998"/>
                    <a:pt x="888" y="2936"/>
                  </a:cubicBezTo>
                  <a:cubicBezTo>
                    <a:pt x="917" y="2848"/>
                    <a:pt x="906" y="2889"/>
                    <a:pt x="924" y="2816"/>
                  </a:cubicBezTo>
                  <a:cubicBezTo>
                    <a:pt x="928" y="2780"/>
                    <a:pt x="927" y="2743"/>
                    <a:pt x="936" y="2708"/>
                  </a:cubicBezTo>
                  <a:cubicBezTo>
                    <a:pt x="939" y="2694"/>
                    <a:pt x="950" y="2683"/>
                    <a:pt x="960" y="2672"/>
                  </a:cubicBezTo>
                  <a:cubicBezTo>
                    <a:pt x="1001" y="2626"/>
                    <a:pt x="1048" y="2572"/>
                    <a:pt x="1092" y="2528"/>
                  </a:cubicBezTo>
                  <a:cubicBezTo>
                    <a:pt x="1139" y="2388"/>
                    <a:pt x="1119" y="2242"/>
                    <a:pt x="1140" y="2096"/>
                  </a:cubicBezTo>
                  <a:cubicBezTo>
                    <a:pt x="1145" y="2064"/>
                    <a:pt x="1168" y="2001"/>
                    <a:pt x="1176" y="1976"/>
                  </a:cubicBezTo>
                  <a:cubicBezTo>
                    <a:pt x="1180" y="1964"/>
                    <a:pt x="1188" y="1940"/>
                    <a:pt x="1188" y="1940"/>
                  </a:cubicBezTo>
                  <a:cubicBezTo>
                    <a:pt x="1195" y="1793"/>
                    <a:pt x="1200" y="1676"/>
                    <a:pt x="1212" y="1532"/>
                  </a:cubicBezTo>
                  <a:cubicBezTo>
                    <a:pt x="1215" y="1496"/>
                    <a:pt x="1211" y="1458"/>
                    <a:pt x="1224" y="1424"/>
                  </a:cubicBezTo>
                  <a:cubicBezTo>
                    <a:pt x="1235" y="1397"/>
                    <a:pt x="1280" y="1407"/>
                    <a:pt x="1308" y="1400"/>
                  </a:cubicBezTo>
                  <a:cubicBezTo>
                    <a:pt x="1331" y="1331"/>
                    <a:pt x="1304" y="1395"/>
                    <a:pt x="1356" y="1328"/>
                  </a:cubicBezTo>
                  <a:cubicBezTo>
                    <a:pt x="1395" y="1278"/>
                    <a:pt x="1414" y="1236"/>
                    <a:pt x="1440" y="1184"/>
                  </a:cubicBezTo>
                  <a:cubicBezTo>
                    <a:pt x="1446" y="1171"/>
                    <a:pt x="1453" y="1157"/>
                    <a:pt x="1464" y="1148"/>
                  </a:cubicBezTo>
                  <a:cubicBezTo>
                    <a:pt x="1486" y="1129"/>
                    <a:pt x="1536" y="1100"/>
                    <a:pt x="1536" y="1100"/>
                  </a:cubicBezTo>
                  <a:cubicBezTo>
                    <a:pt x="1593" y="1014"/>
                    <a:pt x="1564" y="1048"/>
                    <a:pt x="1620" y="992"/>
                  </a:cubicBezTo>
                  <a:cubicBezTo>
                    <a:pt x="1641" y="929"/>
                    <a:pt x="1625" y="967"/>
                    <a:pt x="1680" y="884"/>
                  </a:cubicBezTo>
                  <a:cubicBezTo>
                    <a:pt x="1704" y="848"/>
                    <a:pt x="1717" y="773"/>
                    <a:pt x="1728" y="728"/>
                  </a:cubicBezTo>
                  <a:cubicBezTo>
                    <a:pt x="1724" y="664"/>
                    <a:pt x="1725" y="600"/>
                    <a:pt x="1716" y="536"/>
                  </a:cubicBezTo>
                  <a:cubicBezTo>
                    <a:pt x="1713" y="511"/>
                    <a:pt x="1700" y="488"/>
                    <a:pt x="1692" y="464"/>
                  </a:cubicBezTo>
                  <a:cubicBezTo>
                    <a:pt x="1688" y="452"/>
                    <a:pt x="1680" y="428"/>
                    <a:pt x="1680" y="428"/>
                  </a:cubicBezTo>
                  <a:cubicBezTo>
                    <a:pt x="1684" y="356"/>
                    <a:pt x="1683" y="284"/>
                    <a:pt x="1692" y="212"/>
                  </a:cubicBezTo>
                  <a:cubicBezTo>
                    <a:pt x="1719" y="0"/>
                    <a:pt x="1716" y="207"/>
                    <a:pt x="1716" y="116"/>
                  </a:cubicBezTo>
                </a:path>
              </a:pathLst>
            </a:custGeom>
            <a:noFill/>
            <a:ln w="762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grpSp>
          <p:nvGrpSpPr>
            <p:cNvPr id="165915" name="Group 37"/>
            <p:cNvGrpSpPr>
              <a:grpSpLocks/>
            </p:cNvGrpSpPr>
            <p:nvPr/>
          </p:nvGrpSpPr>
          <p:grpSpPr bwMode="auto">
            <a:xfrm>
              <a:off x="2139" y="744"/>
              <a:ext cx="4425" cy="3247"/>
              <a:chOff x="2139" y="744"/>
              <a:chExt cx="4425" cy="3247"/>
            </a:xfrm>
          </p:grpSpPr>
          <p:sp>
            <p:nvSpPr>
              <p:cNvPr id="165916" name="Freeform 38"/>
              <p:cNvSpPr>
                <a:spLocks/>
              </p:cNvSpPr>
              <p:nvPr/>
            </p:nvSpPr>
            <p:spPr bwMode="auto">
              <a:xfrm>
                <a:off x="2139" y="768"/>
                <a:ext cx="4425" cy="3223"/>
              </a:xfrm>
              <a:custGeom>
                <a:avLst/>
                <a:gdLst>
                  <a:gd name="T0" fmla="*/ 201 w 4425"/>
                  <a:gd name="T1" fmla="*/ 0 h 3223"/>
                  <a:gd name="T2" fmla="*/ 129 w 4425"/>
                  <a:gd name="T3" fmla="*/ 36 h 3223"/>
                  <a:gd name="T4" fmla="*/ 33 w 4425"/>
                  <a:gd name="T5" fmla="*/ 48 h 3223"/>
                  <a:gd name="T6" fmla="*/ 105 w 4425"/>
                  <a:gd name="T7" fmla="*/ 96 h 3223"/>
                  <a:gd name="T8" fmla="*/ 285 w 4425"/>
                  <a:gd name="T9" fmla="*/ 108 h 3223"/>
                  <a:gd name="T10" fmla="*/ 381 w 4425"/>
                  <a:gd name="T11" fmla="*/ 120 h 3223"/>
                  <a:gd name="T12" fmla="*/ 405 w 4425"/>
                  <a:gd name="T13" fmla="*/ 156 h 3223"/>
                  <a:gd name="T14" fmla="*/ 261 w 4425"/>
                  <a:gd name="T15" fmla="*/ 288 h 3223"/>
                  <a:gd name="T16" fmla="*/ 69 w 4425"/>
                  <a:gd name="T17" fmla="*/ 348 h 3223"/>
                  <a:gd name="T18" fmla="*/ 93 w 4425"/>
                  <a:gd name="T19" fmla="*/ 696 h 3223"/>
                  <a:gd name="T20" fmla="*/ 153 w 4425"/>
                  <a:gd name="T21" fmla="*/ 924 h 3223"/>
                  <a:gd name="T22" fmla="*/ 201 w 4425"/>
                  <a:gd name="T23" fmla="*/ 936 h 3223"/>
                  <a:gd name="T24" fmla="*/ 381 w 4425"/>
                  <a:gd name="T25" fmla="*/ 984 h 3223"/>
                  <a:gd name="T26" fmla="*/ 873 w 4425"/>
                  <a:gd name="T27" fmla="*/ 984 h 3223"/>
                  <a:gd name="T28" fmla="*/ 909 w 4425"/>
                  <a:gd name="T29" fmla="*/ 960 h 3223"/>
                  <a:gd name="T30" fmla="*/ 981 w 4425"/>
                  <a:gd name="T31" fmla="*/ 936 h 3223"/>
                  <a:gd name="T32" fmla="*/ 1029 w 4425"/>
                  <a:gd name="T33" fmla="*/ 996 h 3223"/>
                  <a:gd name="T34" fmla="*/ 1053 w 4425"/>
                  <a:gd name="T35" fmla="*/ 1068 h 3223"/>
                  <a:gd name="T36" fmla="*/ 1065 w 4425"/>
                  <a:gd name="T37" fmla="*/ 1104 h 3223"/>
                  <a:gd name="T38" fmla="*/ 1137 w 4425"/>
                  <a:gd name="T39" fmla="*/ 1152 h 3223"/>
                  <a:gd name="T40" fmla="*/ 1173 w 4425"/>
                  <a:gd name="T41" fmla="*/ 1176 h 3223"/>
                  <a:gd name="T42" fmla="*/ 1197 w 4425"/>
                  <a:gd name="T43" fmla="*/ 1296 h 3223"/>
                  <a:gd name="T44" fmla="*/ 1473 w 4425"/>
                  <a:gd name="T45" fmla="*/ 1380 h 3223"/>
                  <a:gd name="T46" fmla="*/ 1485 w 4425"/>
                  <a:gd name="T47" fmla="*/ 1548 h 3223"/>
                  <a:gd name="T48" fmla="*/ 1545 w 4425"/>
                  <a:gd name="T49" fmla="*/ 1596 h 3223"/>
                  <a:gd name="T50" fmla="*/ 1809 w 4425"/>
                  <a:gd name="T51" fmla="*/ 1608 h 3223"/>
                  <a:gd name="T52" fmla="*/ 1857 w 4425"/>
                  <a:gd name="T53" fmla="*/ 1788 h 3223"/>
                  <a:gd name="T54" fmla="*/ 1893 w 4425"/>
                  <a:gd name="T55" fmla="*/ 1824 h 3223"/>
                  <a:gd name="T56" fmla="*/ 1929 w 4425"/>
                  <a:gd name="T57" fmla="*/ 1980 h 3223"/>
                  <a:gd name="T58" fmla="*/ 1941 w 4425"/>
                  <a:gd name="T59" fmla="*/ 2016 h 3223"/>
                  <a:gd name="T60" fmla="*/ 1977 w 4425"/>
                  <a:gd name="T61" fmla="*/ 2028 h 3223"/>
                  <a:gd name="T62" fmla="*/ 2049 w 4425"/>
                  <a:gd name="T63" fmla="*/ 2076 h 3223"/>
                  <a:gd name="T64" fmla="*/ 2181 w 4425"/>
                  <a:gd name="T65" fmla="*/ 2148 h 3223"/>
                  <a:gd name="T66" fmla="*/ 2325 w 4425"/>
                  <a:gd name="T67" fmla="*/ 2172 h 3223"/>
                  <a:gd name="T68" fmla="*/ 2457 w 4425"/>
                  <a:gd name="T69" fmla="*/ 2208 h 3223"/>
                  <a:gd name="T70" fmla="*/ 2625 w 4425"/>
                  <a:gd name="T71" fmla="*/ 2220 h 3223"/>
                  <a:gd name="T72" fmla="*/ 3081 w 4425"/>
                  <a:gd name="T73" fmla="*/ 2268 h 3223"/>
                  <a:gd name="T74" fmla="*/ 3153 w 4425"/>
                  <a:gd name="T75" fmla="*/ 2304 h 3223"/>
                  <a:gd name="T76" fmla="*/ 3165 w 4425"/>
                  <a:gd name="T77" fmla="*/ 2340 h 3223"/>
                  <a:gd name="T78" fmla="*/ 3201 w 4425"/>
                  <a:gd name="T79" fmla="*/ 2376 h 3223"/>
                  <a:gd name="T80" fmla="*/ 3237 w 4425"/>
                  <a:gd name="T81" fmla="*/ 2484 h 3223"/>
                  <a:gd name="T82" fmla="*/ 3273 w 4425"/>
                  <a:gd name="T83" fmla="*/ 2508 h 3223"/>
                  <a:gd name="T84" fmla="*/ 3501 w 4425"/>
                  <a:gd name="T85" fmla="*/ 2556 h 3223"/>
                  <a:gd name="T86" fmla="*/ 3561 w 4425"/>
                  <a:gd name="T87" fmla="*/ 2568 h 3223"/>
                  <a:gd name="T88" fmla="*/ 3585 w 4425"/>
                  <a:gd name="T89" fmla="*/ 2604 h 3223"/>
                  <a:gd name="T90" fmla="*/ 3657 w 4425"/>
                  <a:gd name="T91" fmla="*/ 2628 h 3223"/>
                  <a:gd name="T92" fmla="*/ 3693 w 4425"/>
                  <a:gd name="T93" fmla="*/ 2652 h 3223"/>
                  <a:gd name="T94" fmla="*/ 3837 w 4425"/>
                  <a:gd name="T95" fmla="*/ 2736 h 3223"/>
                  <a:gd name="T96" fmla="*/ 4017 w 4425"/>
                  <a:gd name="T97" fmla="*/ 2784 h 3223"/>
                  <a:gd name="T98" fmla="*/ 4077 w 4425"/>
                  <a:gd name="T99" fmla="*/ 2892 h 3223"/>
                  <a:gd name="T100" fmla="*/ 4089 w 4425"/>
                  <a:gd name="T101" fmla="*/ 2988 h 3223"/>
                  <a:gd name="T102" fmla="*/ 4077 w 4425"/>
                  <a:gd name="T103" fmla="*/ 3060 h 3223"/>
                  <a:gd name="T104" fmla="*/ 4113 w 4425"/>
                  <a:gd name="T105" fmla="*/ 3096 h 3223"/>
                  <a:gd name="T106" fmla="*/ 4245 w 4425"/>
                  <a:gd name="T107" fmla="*/ 3132 h 3223"/>
                  <a:gd name="T108" fmla="*/ 4317 w 4425"/>
                  <a:gd name="T109" fmla="*/ 3168 h 3223"/>
                  <a:gd name="T110" fmla="*/ 4425 w 4425"/>
                  <a:gd name="T111" fmla="*/ 3216 h 3223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4425"/>
                  <a:gd name="T169" fmla="*/ 0 h 3223"/>
                  <a:gd name="T170" fmla="*/ 4425 w 4425"/>
                  <a:gd name="T171" fmla="*/ 3223 h 3223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4425" h="3223">
                    <a:moveTo>
                      <a:pt x="201" y="0"/>
                    </a:moveTo>
                    <a:cubicBezTo>
                      <a:pt x="176" y="8"/>
                      <a:pt x="155" y="29"/>
                      <a:pt x="129" y="36"/>
                    </a:cubicBezTo>
                    <a:cubicBezTo>
                      <a:pt x="98" y="44"/>
                      <a:pt x="65" y="44"/>
                      <a:pt x="33" y="48"/>
                    </a:cubicBezTo>
                    <a:cubicBezTo>
                      <a:pt x="50" y="99"/>
                      <a:pt x="35" y="89"/>
                      <a:pt x="105" y="96"/>
                    </a:cubicBezTo>
                    <a:cubicBezTo>
                      <a:pt x="165" y="102"/>
                      <a:pt x="225" y="103"/>
                      <a:pt x="285" y="108"/>
                    </a:cubicBezTo>
                    <a:cubicBezTo>
                      <a:pt x="317" y="111"/>
                      <a:pt x="349" y="116"/>
                      <a:pt x="381" y="120"/>
                    </a:cubicBezTo>
                    <a:cubicBezTo>
                      <a:pt x="389" y="132"/>
                      <a:pt x="404" y="142"/>
                      <a:pt x="405" y="156"/>
                    </a:cubicBezTo>
                    <a:cubicBezTo>
                      <a:pt x="417" y="283"/>
                      <a:pt x="363" y="275"/>
                      <a:pt x="261" y="288"/>
                    </a:cubicBezTo>
                    <a:cubicBezTo>
                      <a:pt x="193" y="311"/>
                      <a:pt x="130" y="307"/>
                      <a:pt x="69" y="348"/>
                    </a:cubicBezTo>
                    <a:cubicBezTo>
                      <a:pt x="0" y="451"/>
                      <a:pt x="27" y="598"/>
                      <a:pt x="93" y="696"/>
                    </a:cubicBezTo>
                    <a:cubicBezTo>
                      <a:pt x="97" y="730"/>
                      <a:pt x="110" y="895"/>
                      <a:pt x="153" y="924"/>
                    </a:cubicBezTo>
                    <a:cubicBezTo>
                      <a:pt x="167" y="933"/>
                      <a:pt x="185" y="932"/>
                      <a:pt x="201" y="936"/>
                    </a:cubicBezTo>
                    <a:cubicBezTo>
                      <a:pt x="265" y="979"/>
                      <a:pt x="297" y="975"/>
                      <a:pt x="381" y="984"/>
                    </a:cubicBezTo>
                    <a:cubicBezTo>
                      <a:pt x="557" y="1043"/>
                      <a:pt x="458" y="1014"/>
                      <a:pt x="873" y="984"/>
                    </a:cubicBezTo>
                    <a:cubicBezTo>
                      <a:pt x="887" y="983"/>
                      <a:pt x="896" y="966"/>
                      <a:pt x="909" y="960"/>
                    </a:cubicBezTo>
                    <a:cubicBezTo>
                      <a:pt x="932" y="950"/>
                      <a:pt x="981" y="936"/>
                      <a:pt x="981" y="936"/>
                    </a:cubicBezTo>
                    <a:cubicBezTo>
                      <a:pt x="1025" y="1067"/>
                      <a:pt x="951" y="872"/>
                      <a:pt x="1029" y="996"/>
                    </a:cubicBezTo>
                    <a:cubicBezTo>
                      <a:pt x="1042" y="1017"/>
                      <a:pt x="1045" y="1044"/>
                      <a:pt x="1053" y="1068"/>
                    </a:cubicBezTo>
                    <a:cubicBezTo>
                      <a:pt x="1057" y="1080"/>
                      <a:pt x="1054" y="1097"/>
                      <a:pt x="1065" y="1104"/>
                    </a:cubicBezTo>
                    <a:cubicBezTo>
                      <a:pt x="1089" y="1120"/>
                      <a:pt x="1113" y="1136"/>
                      <a:pt x="1137" y="1152"/>
                    </a:cubicBezTo>
                    <a:cubicBezTo>
                      <a:pt x="1149" y="1160"/>
                      <a:pt x="1173" y="1176"/>
                      <a:pt x="1173" y="1176"/>
                    </a:cubicBezTo>
                    <a:cubicBezTo>
                      <a:pt x="1174" y="1183"/>
                      <a:pt x="1182" y="1273"/>
                      <a:pt x="1197" y="1296"/>
                    </a:cubicBezTo>
                    <a:cubicBezTo>
                      <a:pt x="1259" y="1389"/>
                      <a:pt x="1378" y="1373"/>
                      <a:pt x="1473" y="1380"/>
                    </a:cubicBezTo>
                    <a:cubicBezTo>
                      <a:pt x="1477" y="1436"/>
                      <a:pt x="1475" y="1493"/>
                      <a:pt x="1485" y="1548"/>
                    </a:cubicBezTo>
                    <a:cubicBezTo>
                      <a:pt x="1490" y="1578"/>
                      <a:pt x="1518" y="1594"/>
                      <a:pt x="1545" y="1596"/>
                    </a:cubicBezTo>
                    <a:cubicBezTo>
                      <a:pt x="1633" y="1603"/>
                      <a:pt x="1721" y="1604"/>
                      <a:pt x="1809" y="1608"/>
                    </a:cubicBezTo>
                    <a:cubicBezTo>
                      <a:pt x="1856" y="1678"/>
                      <a:pt x="1828" y="1700"/>
                      <a:pt x="1857" y="1788"/>
                    </a:cubicBezTo>
                    <a:cubicBezTo>
                      <a:pt x="1862" y="1804"/>
                      <a:pt x="1881" y="1812"/>
                      <a:pt x="1893" y="1824"/>
                    </a:cubicBezTo>
                    <a:cubicBezTo>
                      <a:pt x="1910" y="1875"/>
                      <a:pt x="1914" y="1928"/>
                      <a:pt x="1929" y="1980"/>
                    </a:cubicBezTo>
                    <a:cubicBezTo>
                      <a:pt x="1932" y="1992"/>
                      <a:pt x="1932" y="2007"/>
                      <a:pt x="1941" y="2016"/>
                    </a:cubicBezTo>
                    <a:cubicBezTo>
                      <a:pt x="1950" y="2025"/>
                      <a:pt x="1966" y="2022"/>
                      <a:pt x="1977" y="2028"/>
                    </a:cubicBezTo>
                    <a:cubicBezTo>
                      <a:pt x="2002" y="2042"/>
                      <a:pt x="2049" y="2076"/>
                      <a:pt x="2049" y="2076"/>
                    </a:cubicBezTo>
                    <a:cubicBezTo>
                      <a:pt x="2083" y="2127"/>
                      <a:pt x="2126" y="2130"/>
                      <a:pt x="2181" y="2148"/>
                    </a:cubicBezTo>
                    <a:cubicBezTo>
                      <a:pt x="2227" y="2163"/>
                      <a:pt x="2277" y="2164"/>
                      <a:pt x="2325" y="2172"/>
                    </a:cubicBezTo>
                    <a:cubicBezTo>
                      <a:pt x="2370" y="2179"/>
                      <a:pt x="2412" y="2203"/>
                      <a:pt x="2457" y="2208"/>
                    </a:cubicBezTo>
                    <a:cubicBezTo>
                      <a:pt x="2513" y="2215"/>
                      <a:pt x="2569" y="2216"/>
                      <a:pt x="2625" y="2220"/>
                    </a:cubicBezTo>
                    <a:cubicBezTo>
                      <a:pt x="2735" y="2257"/>
                      <a:pt x="2963" y="2260"/>
                      <a:pt x="3081" y="2268"/>
                    </a:cubicBezTo>
                    <a:cubicBezTo>
                      <a:pt x="3105" y="2276"/>
                      <a:pt x="3136" y="2283"/>
                      <a:pt x="3153" y="2304"/>
                    </a:cubicBezTo>
                    <a:cubicBezTo>
                      <a:pt x="3161" y="2314"/>
                      <a:pt x="3158" y="2329"/>
                      <a:pt x="3165" y="2340"/>
                    </a:cubicBezTo>
                    <a:cubicBezTo>
                      <a:pt x="3174" y="2354"/>
                      <a:pt x="3189" y="2364"/>
                      <a:pt x="3201" y="2376"/>
                    </a:cubicBezTo>
                    <a:cubicBezTo>
                      <a:pt x="3203" y="2381"/>
                      <a:pt x="3230" y="2464"/>
                      <a:pt x="3237" y="2484"/>
                    </a:cubicBezTo>
                    <a:cubicBezTo>
                      <a:pt x="3242" y="2498"/>
                      <a:pt x="3260" y="2502"/>
                      <a:pt x="3273" y="2508"/>
                    </a:cubicBezTo>
                    <a:cubicBezTo>
                      <a:pt x="3346" y="2541"/>
                      <a:pt x="3423" y="2544"/>
                      <a:pt x="3501" y="2556"/>
                    </a:cubicBezTo>
                    <a:cubicBezTo>
                      <a:pt x="3521" y="2559"/>
                      <a:pt x="3541" y="2564"/>
                      <a:pt x="3561" y="2568"/>
                    </a:cubicBezTo>
                    <a:cubicBezTo>
                      <a:pt x="3569" y="2580"/>
                      <a:pt x="3573" y="2596"/>
                      <a:pt x="3585" y="2604"/>
                    </a:cubicBezTo>
                    <a:cubicBezTo>
                      <a:pt x="3606" y="2617"/>
                      <a:pt x="3636" y="2614"/>
                      <a:pt x="3657" y="2628"/>
                    </a:cubicBezTo>
                    <a:cubicBezTo>
                      <a:pt x="3669" y="2636"/>
                      <a:pt x="3681" y="2644"/>
                      <a:pt x="3693" y="2652"/>
                    </a:cubicBezTo>
                    <a:cubicBezTo>
                      <a:pt x="3718" y="2727"/>
                      <a:pt x="3769" y="2719"/>
                      <a:pt x="3837" y="2736"/>
                    </a:cubicBezTo>
                    <a:cubicBezTo>
                      <a:pt x="3897" y="2751"/>
                      <a:pt x="3958" y="2764"/>
                      <a:pt x="4017" y="2784"/>
                    </a:cubicBezTo>
                    <a:cubicBezTo>
                      <a:pt x="4041" y="2820"/>
                      <a:pt x="4053" y="2856"/>
                      <a:pt x="4077" y="2892"/>
                    </a:cubicBezTo>
                    <a:cubicBezTo>
                      <a:pt x="4081" y="2924"/>
                      <a:pt x="4089" y="2956"/>
                      <a:pt x="4089" y="2988"/>
                    </a:cubicBezTo>
                    <a:cubicBezTo>
                      <a:pt x="4089" y="3012"/>
                      <a:pt x="4072" y="3036"/>
                      <a:pt x="4077" y="3060"/>
                    </a:cubicBezTo>
                    <a:cubicBezTo>
                      <a:pt x="4081" y="3077"/>
                      <a:pt x="4098" y="3089"/>
                      <a:pt x="4113" y="3096"/>
                    </a:cubicBezTo>
                    <a:cubicBezTo>
                      <a:pt x="4155" y="3115"/>
                      <a:pt x="4204" y="3112"/>
                      <a:pt x="4245" y="3132"/>
                    </a:cubicBezTo>
                    <a:cubicBezTo>
                      <a:pt x="4269" y="3144"/>
                      <a:pt x="4294" y="3155"/>
                      <a:pt x="4317" y="3168"/>
                    </a:cubicBezTo>
                    <a:cubicBezTo>
                      <a:pt x="4415" y="3223"/>
                      <a:pt x="4353" y="3216"/>
                      <a:pt x="4425" y="3216"/>
                    </a:cubicBezTo>
                  </a:path>
                </a:pathLst>
              </a:custGeom>
              <a:noFill/>
              <a:ln w="38100">
                <a:solidFill>
                  <a:srgbClr val="0099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65917" name="Freeform 39"/>
              <p:cNvSpPr>
                <a:spLocks/>
              </p:cNvSpPr>
              <p:nvPr/>
            </p:nvSpPr>
            <p:spPr bwMode="auto">
              <a:xfrm>
                <a:off x="3255" y="744"/>
                <a:ext cx="2002" cy="2304"/>
              </a:xfrm>
              <a:custGeom>
                <a:avLst/>
                <a:gdLst>
                  <a:gd name="T0" fmla="*/ 2001 w 2002"/>
                  <a:gd name="T1" fmla="*/ 2304 h 2304"/>
                  <a:gd name="T2" fmla="*/ 1989 w 2002"/>
                  <a:gd name="T3" fmla="*/ 2172 h 2304"/>
                  <a:gd name="T4" fmla="*/ 1953 w 2002"/>
                  <a:gd name="T5" fmla="*/ 2148 h 2304"/>
                  <a:gd name="T6" fmla="*/ 1869 w 2002"/>
                  <a:gd name="T7" fmla="*/ 2052 h 2304"/>
                  <a:gd name="T8" fmla="*/ 1773 w 2002"/>
                  <a:gd name="T9" fmla="*/ 1872 h 2304"/>
                  <a:gd name="T10" fmla="*/ 1689 w 2002"/>
                  <a:gd name="T11" fmla="*/ 1764 h 2304"/>
                  <a:gd name="T12" fmla="*/ 1629 w 2002"/>
                  <a:gd name="T13" fmla="*/ 1656 h 2304"/>
                  <a:gd name="T14" fmla="*/ 1545 w 2002"/>
                  <a:gd name="T15" fmla="*/ 1548 h 2304"/>
                  <a:gd name="T16" fmla="*/ 1521 w 2002"/>
                  <a:gd name="T17" fmla="*/ 1512 h 2304"/>
                  <a:gd name="T18" fmla="*/ 1269 w 2002"/>
                  <a:gd name="T19" fmla="*/ 1356 h 2304"/>
                  <a:gd name="T20" fmla="*/ 1245 w 2002"/>
                  <a:gd name="T21" fmla="*/ 1320 h 2304"/>
                  <a:gd name="T22" fmla="*/ 1173 w 2002"/>
                  <a:gd name="T23" fmla="*/ 1272 h 2304"/>
                  <a:gd name="T24" fmla="*/ 1041 w 2002"/>
                  <a:gd name="T25" fmla="*/ 1176 h 2304"/>
                  <a:gd name="T26" fmla="*/ 933 w 2002"/>
                  <a:gd name="T27" fmla="*/ 1092 h 2304"/>
                  <a:gd name="T28" fmla="*/ 861 w 2002"/>
                  <a:gd name="T29" fmla="*/ 984 h 2304"/>
                  <a:gd name="T30" fmla="*/ 837 w 2002"/>
                  <a:gd name="T31" fmla="*/ 948 h 2304"/>
                  <a:gd name="T32" fmla="*/ 741 w 2002"/>
                  <a:gd name="T33" fmla="*/ 588 h 2304"/>
                  <a:gd name="T34" fmla="*/ 429 w 2002"/>
                  <a:gd name="T35" fmla="*/ 432 h 2304"/>
                  <a:gd name="T36" fmla="*/ 333 w 2002"/>
                  <a:gd name="T37" fmla="*/ 360 h 2304"/>
                  <a:gd name="T38" fmla="*/ 201 w 2002"/>
                  <a:gd name="T39" fmla="*/ 252 h 2304"/>
                  <a:gd name="T40" fmla="*/ 129 w 2002"/>
                  <a:gd name="T41" fmla="*/ 204 h 2304"/>
                  <a:gd name="T42" fmla="*/ 93 w 2002"/>
                  <a:gd name="T43" fmla="*/ 168 h 2304"/>
                  <a:gd name="T44" fmla="*/ 21 w 2002"/>
                  <a:gd name="T45" fmla="*/ 120 h 2304"/>
                  <a:gd name="T46" fmla="*/ 9 w 2002"/>
                  <a:gd name="T47" fmla="*/ 0 h 2304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2002"/>
                  <a:gd name="T73" fmla="*/ 0 h 2304"/>
                  <a:gd name="T74" fmla="*/ 2002 w 2002"/>
                  <a:gd name="T75" fmla="*/ 2304 h 2304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2002" h="2304">
                    <a:moveTo>
                      <a:pt x="2001" y="2304"/>
                    </a:moveTo>
                    <a:cubicBezTo>
                      <a:pt x="1997" y="2260"/>
                      <a:pt x="2002" y="2214"/>
                      <a:pt x="1989" y="2172"/>
                    </a:cubicBezTo>
                    <a:cubicBezTo>
                      <a:pt x="1985" y="2158"/>
                      <a:pt x="1962" y="2159"/>
                      <a:pt x="1953" y="2148"/>
                    </a:cubicBezTo>
                    <a:cubicBezTo>
                      <a:pt x="1855" y="2036"/>
                      <a:pt x="1950" y="2106"/>
                      <a:pt x="1869" y="2052"/>
                    </a:cubicBezTo>
                    <a:cubicBezTo>
                      <a:pt x="1848" y="1988"/>
                      <a:pt x="1810" y="1928"/>
                      <a:pt x="1773" y="1872"/>
                    </a:cubicBezTo>
                    <a:cubicBezTo>
                      <a:pt x="1732" y="1810"/>
                      <a:pt x="1721" y="1860"/>
                      <a:pt x="1689" y="1764"/>
                    </a:cubicBezTo>
                    <a:cubicBezTo>
                      <a:pt x="1670" y="1708"/>
                      <a:pt x="1682" y="1691"/>
                      <a:pt x="1629" y="1656"/>
                    </a:cubicBezTo>
                    <a:cubicBezTo>
                      <a:pt x="1508" y="1474"/>
                      <a:pt x="1639" y="1661"/>
                      <a:pt x="1545" y="1548"/>
                    </a:cubicBezTo>
                    <a:cubicBezTo>
                      <a:pt x="1536" y="1537"/>
                      <a:pt x="1532" y="1521"/>
                      <a:pt x="1521" y="1512"/>
                    </a:cubicBezTo>
                    <a:cubicBezTo>
                      <a:pt x="1446" y="1446"/>
                      <a:pt x="1350" y="1410"/>
                      <a:pt x="1269" y="1356"/>
                    </a:cubicBezTo>
                    <a:cubicBezTo>
                      <a:pt x="1261" y="1344"/>
                      <a:pt x="1256" y="1329"/>
                      <a:pt x="1245" y="1320"/>
                    </a:cubicBezTo>
                    <a:cubicBezTo>
                      <a:pt x="1223" y="1301"/>
                      <a:pt x="1173" y="1272"/>
                      <a:pt x="1173" y="1272"/>
                    </a:cubicBezTo>
                    <a:cubicBezTo>
                      <a:pt x="1141" y="1223"/>
                      <a:pt x="1092" y="1210"/>
                      <a:pt x="1041" y="1176"/>
                    </a:cubicBezTo>
                    <a:cubicBezTo>
                      <a:pt x="1002" y="1150"/>
                      <a:pt x="972" y="1118"/>
                      <a:pt x="933" y="1092"/>
                    </a:cubicBezTo>
                    <a:cubicBezTo>
                      <a:pt x="909" y="1056"/>
                      <a:pt x="885" y="1020"/>
                      <a:pt x="861" y="984"/>
                    </a:cubicBezTo>
                    <a:cubicBezTo>
                      <a:pt x="853" y="972"/>
                      <a:pt x="837" y="948"/>
                      <a:pt x="837" y="948"/>
                    </a:cubicBezTo>
                    <a:cubicBezTo>
                      <a:pt x="831" y="850"/>
                      <a:pt x="843" y="656"/>
                      <a:pt x="741" y="588"/>
                    </a:cubicBezTo>
                    <a:cubicBezTo>
                      <a:pt x="673" y="486"/>
                      <a:pt x="527" y="497"/>
                      <a:pt x="429" y="432"/>
                    </a:cubicBezTo>
                    <a:cubicBezTo>
                      <a:pt x="397" y="384"/>
                      <a:pt x="380" y="391"/>
                      <a:pt x="333" y="360"/>
                    </a:cubicBezTo>
                    <a:cubicBezTo>
                      <a:pt x="296" y="304"/>
                      <a:pt x="244" y="295"/>
                      <a:pt x="201" y="252"/>
                    </a:cubicBezTo>
                    <a:cubicBezTo>
                      <a:pt x="156" y="207"/>
                      <a:pt x="181" y="221"/>
                      <a:pt x="129" y="204"/>
                    </a:cubicBezTo>
                    <a:cubicBezTo>
                      <a:pt x="117" y="192"/>
                      <a:pt x="106" y="178"/>
                      <a:pt x="93" y="168"/>
                    </a:cubicBezTo>
                    <a:cubicBezTo>
                      <a:pt x="70" y="150"/>
                      <a:pt x="21" y="120"/>
                      <a:pt x="21" y="120"/>
                    </a:cubicBezTo>
                    <a:cubicBezTo>
                      <a:pt x="0" y="57"/>
                      <a:pt x="9" y="97"/>
                      <a:pt x="9" y="0"/>
                    </a:cubicBezTo>
                  </a:path>
                </a:pathLst>
              </a:custGeom>
              <a:noFill/>
              <a:ln w="38100">
                <a:solidFill>
                  <a:srgbClr val="0099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65918" name="Freeform 40"/>
              <p:cNvSpPr>
                <a:spLocks/>
              </p:cNvSpPr>
              <p:nvPr/>
            </p:nvSpPr>
            <p:spPr bwMode="auto">
              <a:xfrm>
                <a:off x="4920" y="1584"/>
                <a:ext cx="291" cy="864"/>
              </a:xfrm>
              <a:custGeom>
                <a:avLst/>
                <a:gdLst>
                  <a:gd name="T0" fmla="*/ 0 w 291"/>
                  <a:gd name="T1" fmla="*/ 864 h 864"/>
                  <a:gd name="T2" fmla="*/ 12 w 291"/>
                  <a:gd name="T3" fmla="*/ 588 h 864"/>
                  <a:gd name="T4" fmla="*/ 36 w 291"/>
                  <a:gd name="T5" fmla="*/ 552 h 864"/>
                  <a:gd name="T6" fmla="*/ 60 w 291"/>
                  <a:gd name="T7" fmla="*/ 408 h 864"/>
                  <a:gd name="T8" fmla="*/ 96 w 291"/>
                  <a:gd name="T9" fmla="*/ 336 h 864"/>
                  <a:gd name="T10" fmla="*/ 108 w 291"/>
                  <a:gd name="T11" fmla="*/ 276 h 864"/>
                  <a:gd name="T12" fmla="*/ 216 w 291"/>
                  <a:gd name="T13" fmla="*/ 216 h 864"/>
                  <a:gd name="T14" fmla="*/ 252 w 291"/>
                  <a:gd name="T15" fmla="*/ 36 h 864"/>
                  <a:gd name="T16" fmla="*/ 288 w 291"/>
                  <a:gd name="T17" fmla="*/ 12 h 864"/>
                  <a:gd name="T18" fmla="*/ 288 w 291"/>
                  <a:gd name="T19" fmla="*/ 0 h 86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91"/>
                  <a:gd name="T31" fmla="*/ 0 h 864"/>
                  <a:gd name="T32" fmla="*/ 291 w 291"/>
                  <a:gd name="T33" fmla="*/ 864 h 864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91" h="864">
                    <a:moveTo>
                      <a:pt x="0" y="864"/>
                    </a:moveTo>
                    <a:cubicBezTo>
                      <a:pt x="4" y="772"/>
                      <a:pt x="1" y="679"/>
                      <a:pt x="12" y="588"/>
                    </a:cubicBezTo>
                    <a:cubicBezTo>
                      <a:pt x="14" y="574"/>
                      <a:pt x="33" y="566"/>
                      <a:pt x="36" y="552"/>
                    </a:cubicBezTo>
                    <a:cubicBezTo>
                      <a:pt x="49" y="499"/>
                      <a:pt x="37" y="455"/>
                      <a:pt x="60" y="408"/>
                    </a:cubicBezTo>
                    <a:cubicBezTo>
                      <a:pt x="89" y="349"/>
                      <a:pt x="81" y="396"/>
                      <a:pt x="96" y="336"/>
                    </a:cubicBezTo>
                    <a:cubicBezTo>
                      <a:pt x="101" y="316"/>
                      <a:pt x="99" y="294"/>
                      <a:pt x="108" y="276"/>
                    </a:cubicBezTo>
                    <a:cubicBezTo>
                      <a:pt x="126" y="239"/>
                      <a:pt x="216" y="216"/>
                      <a:pt x="216" y="216"/>
                    </a:cubicBezTo>
                    <a:cubicBezTo>
                      <a:pt x="284" y="115"/>
                      <a:pt x="183" y="279"/>
                      <a:pt x="252" y="36"/>
                    </a:cubicBezTo>
                    <a:cubicBezTo>
                      <a:pt x="256" y="22"/>
                      <a:pt x="278" y="22"/>
                      <a:pt x="288" y="12"/>
                    </a:cubicBezTo>
                    <a:cubicBezTo>
                      <a:pt x="291" y="9"/>
                      <a:pt x="288" y="4"/>
                      <a:pt x="288" y="0"/>
                    </a:cubicBezTo>
                  </a:path>
                </a:pathLst>
              </a:custGeom>
              <a:noFill/>
              <a:ln w="9525">
                <a:solidFill>
                  <a:srgbClr val="0099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65919" name="Freeform 41"/>
              <p:cNvSpPr>
                <a:spLocks/>
              </p:cNvSpPr>
              <p:nvPr/>
            </p:nvSpPr>
            <p:spPr bwMode="auto">
              <a:xfrm>
                <a:off x="4088" y="840"/>
                <a:ext cx="304" cy="888"/>
              </a:xfrm>
              <a:custGeom>
                <a:avLst/>
                <a:gdLst>
                  <a:gd name="T0" fmla="*/ 28 w 304"/>
                  <a:gd name="T1" fmla="*/ 888 h 888"/>
                  <a:gd name="T2" fmla="*/ 4 w 304"/>
                  <a:gd name="T3" fmla="*/ 816 h 888"/>
                  <a:gd name="T4" fmla="*/ 88 w 304"/>
                  <a:gd name="T5" fmla="*/ 588 h 888"/>
                  <a:gd name="T6" fmla="*/ 136 w 304"/>
                  <a:gd name="T7" fmla="*/ 456 h 888"/>
                  <a:gd name="T8" fmla="*/ 148 w 304"/>
                  <a:gd name="T9" fmla="*/ 324 h 888"/>
                  <a:gd name="T10" fmla="*/ 184 w 304"/>
                  <a:gd name="T11" fmla="*/ 312 h 888"/>
                  <a:gd name="T12" fmla="*/ 196 w 304"/>
                  <a:gd name="T13" fmla="*/ 276 h 888"/>
                  <a:gd name="T14" fmla="*/ 208 w 304"/>
                  <a:gd name="T15" fmla="*/ 96 h 888"/>
                  <a:gd name="T16" fmla="*/ 244 w 304"/>
                  <a:gd name="T17" fmla="*/ 72 h 888"/>
                  <a:gd name="T18" fmla="*/ 304 w 304"/>
                  <a:gd name="T19" fmla="*/ 0 h 88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304"/>
                  <a:gd name="T31" fmla="*/ 0 h 888"/>
                  <a:gd name="T32" fmla="*/ 304 w 304"/>
                  <a:gd name="T33" fmla="*/ 888 h 88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304" h="888">
                    <a:moveTo>
                      <a:pt x="28" y="888"/>
                    </a:moveTo>
                    <a:cubicBezTo>
                      <a:pt x="20" y="864"/>
                      <a:pt x="0" y="841"/>
                      <a:pt x="4" y="816"/>
                    </a:cubicBezTo>
                    <a:cubicBezTo>
                      <a:pt x="17" y="728"/>
                      <a:pt x="39" y="661"/>
                      <a:pt x="88" y="588"/>
                    </a:cubicBezTo>
                    <a:cubicBezTo>
                      <a:pt x="99" y="533"/>
                      <a:pt x="106" y="502"/>
                      <a:pt x="136" y="456"/>
                    </a:cubicBezTo>
                    <a:cubicBezTo>
                      <a:pt x="140" y="412"/>
                      <a:pt x="134" y="366"/>
                      <a:pt x="148" y="324"/>
                    </a:cubicBezTo>
                    <a:cubicBezTo>
                      <a:pt x="152" y="312"/>
                      <a:pt x="175" y="321"/>
                      <a:pt x="184" y="312"/>
                    </a:cubicBezTo>
                    <a:cubicBezTo>
                      <a:pt x="193" y="303"/>
                      <a:pt x="192" y="288"/>
                      <a:pt x="196" y="276"/>
                    </a:cubicBezTo>
                    <a:cubicBezTo>
                      <a:pt x="200" y="216"/>
                      <a:pt x="194" y="155"/>
                      <a:pt x="208" y="96"/>
                    </a:cubicBezTo>
                    <a:cubicBezTo>
                      <a:pt x="211" y="82"/>
                      <a:pt x="234" y="82"/>
                      <a:pt x="244" y="72"/>
                    </a:cubicBezTo>
                    <a:cubicBezTo>
                      <a:pt x="274" y="42"/>
                      <a:pt x="260" y="0"/>
                      <a:pt x="304" y="0"/>
                    </a:cubicBezTo>
                  </a:path>
                </a:pathLst>
              </a:custGeom>
              <a:noFill/>
              <a:ln w="9525">
                <a:solidFill>
                  <a:srgbClr val="0099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65920" name="Freeform 42"/>
              <p:cNvSpPr>
                <a:spLocks/>
              </p:cNvSpPr>
              <p:nvPr/>
            </p:nvSpPr>
            <p:spPr bwMode="auto">
              <a:xfrm>
                <a:off x="2774" y="1044"/>
                <a:ext cx="322" cy="672"/>
              </a:xfrm>
              <a:custGeom>
                <a:avLst/>
                <a:gdLst>
                  <a:gd name="T0" fmla="*/ 322 w 322"/>
                  <a:gd name="T1" fmla="*/ 672 h 672"/>
                  <a:gd name="T2" fmla="*/ 262 w 322"/>
                  <a:gd name="T3" fmla="*/ 384 h 672"/>
                  <a:gd name="T4" fmla="*/ 226 w 322"/>
                  <a:gd name="T5" fmla="*/ 372 h 672"/>
                  <a:gd name="T6" fmla="*/ 190 w 322"/>
                  <a:gd name="T7" fmla="*/ 348 h 672"/>
                  <a:gd name="T8" fmla="*/ 118 w 322"/>
                  <a:gd name="T9" fmla="*/ 324 h 672"/>
                  <a:gd name="T10" fmla="*/ 190 w 322"/>
                  <a:gd name="T11" fmla="*/ 0 h 67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22"/>
                  <a:gd name="T19" fmla="*/ 0 h 672"/>
                  <a:gd name="T20" fmla="*/ 322 w 322"/>
                  <a:gd name="T21" fmla="*/ 672 h 67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22" h="672">
                    <a:moveTo>
                      <a:pt x="322" y="672"/>
                    </a:moveTo>
                    <a:cubicBezTo>
                      <a:pt x="223" y="606"/>
                      <a:pt x="287" y="510"/>
                      <a:pt x="262" y="384"/>
                    </a:cubicBezTo>
                    <a:cubicBezTo>
                      <a:pt x="260" y="372"/>
                      <a:pt x="237" y="378"/>
                      <a:pt x="226" y="372"/>
                    </a:cubicBezTo>
                    <a:cubicBezTo>
                      <a:pt x="213" y="366"/>
                      <a:pt x="203" y="354"/>
                      <a:pt x="190" y="348"/>
                    </a:cubicBezTo>
                    <a:cubicBezTo>
                      <a:pt x="167" y="338"/>
                      <a:pt x="118" y="324"/>
                      <a:pt x="118" y="324"/>
                    </a:cubicBezTo>
                    <a:cubicBezTo>
                      <a:pt x="0" y="206"/>
                      <a:pt x="99" y="91"/>
                      <a:pt x="190" y="0"/>
                    </a:cubicBezTo>
                  </a:path>
                </a:pathLst>
              </a:custGeom>
              <a:noFill/>
              <a:ln w="12700">
                <a:solidFill>
                  <a:srgbClr val="0099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</p:grpSp>
      </p:grpSp>
      <p:sp>
        <p:nvSpPr>
          <p:cNvPr id="98347" name="Freeform 43"/>
          <p:cNvSpPr>
            <a:spLocks/>
          </p:cNvSpPr>
          <p:nvPr/>
        </p:nvSpPr>
        <p:spPr bwMode="auto">
          <a:xfrm>
            <a:off x="1473200" y="5291138"/>
            <a:ext cx="219075" cy="595312"/>
          </a:xfrm>
          <a:custGeom>
            <a:avLst/>
            <a:gdLst>
              <a:gd name="T0" fmla="*/ 2147483647 w 155"/>
              <a:gd name="T1" fmla="*/ 2147483647 h 375"/>
              <a:gd name="T2" fmla="*/ 2147483647 w 155"/>
              <a:gd name="T3" fmla="*/ 2147483647 h 375"/>
              <a:gd name="T4" fmla="*/ 2147483647 w 155"/>
              <a:gd name="T5" fmla="*/ 2147483647 h 375"/>
              <a:gd name="T6" fmla="*/ 2147483647 w 155"/>
              <a:gd name="T7" fmla="*/ 2147483647 h 375"/>
              <a:gd name="T8" fmla="*/ 2147483647 w 155"/>
              <a:gd name="T9" fmla="*/ 2147483647 h 375"/>
              <a:gd name="T10" fmla="*/ 2147483647 w 155"/>
              <a:gd name="T11" fmla="*/ 2147483647 h 375"/>
              <a:gd name="T12" fmla="*/ 2147483647 w 155"/>
              <a:gd name="T13" fmla="*/ 2147483647 h 375"/>
              <a:gd name="T14" fmla="*/ 2147483647 w 155"/>
              <a:gd name="T15" fmla="*/ 2147483647 h 375"/>
              <a:gd name="T16" fmla="*/ 2147483647 w 155"/>
              <a:gd name="T17" fmla="*/ 2147483647 h 375"/>
              <a:gd name="T18" fmla="*/ 2147483647 w 155"/>
              <a:gd name="T19" fmla="*/ 2147483647 h 375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55"/>
              <a:gd name="T31" fmla="*/ 0 h 375"/>
              <a:gd name="T32" fmla="*/ 155 w 155"/>
              <a:gd name="T33" fmla="*/ 375 h 375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55" h="375">
                <a:moveTo>
                  <a:pt x="60" y="351"/>
                </a:moveTo>
                <a:cubicBezTo>
                  <a:pt x="80" y="292"/>
                  <a:pt x="54" y="262"/>
                  <a:pt x="36" y="207"/>
                </a:cubicBezTo>
                <a:cubicBezTo>
                  <a:pt x="32" y="195"/>
                  <a:pt x="28" y="183"/>
                  <a:pt x="24" y="171"/>
                </a:cubicBezTo>
                <a:cubicBezTo>
                  <a:pt x="20" y="159"/>
                  <a:pt x="12" y="135"/>
                  <a:pt x="12" y="135"/>
                </a:cubicBezTo>
                <a:cubicBezTo>
                  <a:pt x="25" y="19"/>
                  <a:pt x="0" y="0"/>
                  <a:pt x="108" y="27"/>
                </a:cubicBezTo>
                <a:cubicBezTo>
                  <a:pt x="102" y="76"/>
                  <a:pt x="83" y="157"/>
                  <a:pt x="108" y="207"/>
                </a:cubicBezTo>
                <a:cubicBezTo>
                  <a:pt x="114" y="218"/>
                  <a:pt x="132" y="215"/>
                  <a:pt x="144" y="219"/>
                </a:cubicBezTo>
                <a:cubicBezTo>
                  <a:pt x="112" y="346"/>
                  <a:pt x="155" y="196"/>
                  <a:pt x="108" y="303"/>
                </a:cubicBezTo>
                <a:cubicBezTo>
                  <a:pt x="98" y="326"/>
                  <a:pt x="84" y="375"/>
                  <a:pt x="84" y="375"/>
                </a:cubicBezTo>
                <a:cubicBezTo>
                  <a:pt x="43" y="361"/>
                  <a:pt x="39" y="372"/>
                  <a:pt x="60" y="351"/>
                </a:cubicBezTo>
                <a:close/>
              </a:path>
            </a:pathLst>
          </a:custGeom>
          <a:solidFill>
            <a:srgbClr val="0099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98348" name="Text Box 44"/>
          <p:cNvSpPr txBox="1">
            <a:spLocks noChangeArrowheads="1"/>
          </p:cNvSpPr>
          <p:nvPr/>
        </p:nvSpPr>
        <p:spPr bwMode="auto">
          <a:xfrm>
            <a:off x="835025" y="5211763"/>
            <a:ext cx="2058988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kumimoji="0" lang="en-US" sz="3200">
                <a:solidFill>
                  <a:srgbClr val="000000"/>
                </a:solidFill>
                <a:latin typeface="BoisterBlack" charset="0"/>
              </a:rPr>
              <a:t>Jerusalem</a:t>
            </a:r>
          </a:p>
        </p:txBody>
      </p:sp>
      <p:sp>
        <p:nvSpPr>
          <p:cNvPr id="98349" name="Text Box 45"/>
          <p:cNvSpPr txBox="1">
            <a:spLocks noChangeArrowheads="1"/>
          </p:cNvSpPr>
          <p:nvPr/>
        </p:nvSpPr>
        <p:spPr bwMode="auto">
          <a:xfrm>
            <a:off x="2227263" y="1649413"/>
            <a:ext cx="1449387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kumimoji="0" lang="en-US" sz="3200">
                <a:solidFill>
                  <a:srgbClr val="000000"/>
                </a:solidFill>
                <a:latin typeface="BoisterBlack" charset="0"/>
              </a:rPr>
              <a:t>Aleppo</a:t>
            </a:r>
          </a:p>
        </p:txBody>
      </p:sp>
      <p:sp>
        <p:nvSpPr>
          <p:cNvPr id="98350" name="Text Box 46"/>
          <p:cNvSpPr txBox="1">
            <a:spLocks noChangeArrowheads="1"/>
          </p:cNvSpPr>
          <p:nvPr/>
        </p:nvSpPr>
        <p:spPr bwMode="auto">
          <a:xfrm>
            <a:off x="3714750" y="3954463"/>
            <a:ext cx="1652588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kumimoji="0" lang="en-US" sz="3200">
                <a:solidFill>
                  <a:srgbClr val="000000"/>
                </a:solidFill>
                <a:latin typeface="BoisterBlack" charset="0"/>
              </a:rPr>
              <a:t>Babylon</a:t>
            </a:r>
          </a:p>
        </p:txBody>
      </p:sp>
      <p:sp>
        <p:nvSpPr>
          <p:cNvPr id="98353" name="Freeform 49"/>
          <p:cNvSpPr>
            <a:spLocks/>
          </p:cNvSpPr>
          <p:nvPr/>
        </p:nvSpPr>
        <p:spPr bwMode="auto">
          <a:xfrm>
            <a:off x="1608138" y="2362200"/>
            <a:ext cx="917575" cy="2667000"/>
          </a:xfrm>
          <a:custGeom>
            <a:avLst/>
            <a:gdLst>
              <a:gd name="T0" fmla="*/ 0 w 650"/>
              <a:gd name="T1" fmla="*/ 2147483647 h 1680"/>
              <a:gd name="T2" fmla="*/ 2147483647 w 650"/>
              <a:gd name="T3" fmla="*/ 2147483647 h 1680"/>
              <a:gd name="T4" fmla="*/ 2147483647 w 650"/>
              <a:gd name="T5" fmla="*/ 2147483647 h 1680"/>
              <a:gd name="T6" fmla="*/ 2147483647 w 650"/>
              <a:gd name="T7" fmla="*/ 2147483647 h 1680"/>
              <a:gd name="T8" fmla="*/ 2147483647 w 650"/>
              <a:gd name="T9" fmla="*/ 2147483647 h 1680"/>
              <a:gd name="T10" fmla="*/ 2147483647 w 650"/>
              <a:gd name="T11" fmla="*/ 2147483647 h 1680"/>
              <a:gd name="T12" fmla="*/ 2147483647 w 650"/>
              <a:gd name="T13" fmla="*/ 2147483647 h 1680"/>
              <a:gd name="T14" fmla="*/ 2147483647 w 650"/>
              <a:gd name="T15" fmla="*/ 2147483647 h 1680"/>
              <a:gd name="T16" fmla="*/ 2147483647 w 650"/>
              <a:gd name="T17" fmla="*/ 2147483647 h 1680"/>
              <a:gd name="T18" fmla="*/ 2147483647 w 650"/>
              <a:gd name="T19" fmla="*/ 2147483647 h 1680"/>
              <a:gd name="T20" fmla="*/ 2147483647 w 650"/>
              <a:gd name="T21" fmla="*/ 2147483647 h 1680"/>
              <a:gd name="T22" fmla="*/ 2147483647 w 650"/>
              <a:gd name="T23" fmla="*/ 2147483647 h 1680"/>
              <a:gd name="T24" fmla="*/ 2147483647 w 650"/>
              <a:gd name="T25" fmla="*/ 2147483647 h 1680"/>
              <a:gd name="T26" fmla="*/ 2147483647 w 650"/>
              <a:gd name="T27" fmla="*/ 2147483647 h 1680"/>
              <a:gd name="T28" fmla="*/ 2147483647 w 650"/>
              <a:gd name="T29" fmla="*/ 2147483647 h 1680"/>
              <a:gd name="T30" fmla="*/ 2147483647 w 650"/>
              <a:gd name="T31" fmla="*/ 2147483647 h 1680"/>
              <a:gd name="T32" fmla="*/ 2147483647 w 650"/>
              <a:gd name="T33" fmla="*/ 2147483647 h 1680"/>
              <a:gd name="T34" fmla="*/ 2147483647 w 650"/>
              <a:gd name="T35" fmla="*/ 0 h 1680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650"/>
              <a:gd name="T55" fmla="*/ 0 h 1680"/>
              <a:gd name="T56" fmla="*/ 650 w 650"/>
              <a:gd name="T57" fmla="*/ 1680 h 1680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650" h="1680">
                <a:moveTo>
                  <a:pt x="0" y="1680"/>
                </a:moveTo>
                <a:cubicBezTo>
                  <a:pt x="46" y="1611"/>
                  <a:pt x="38" y="1591"/>
                  <a:pt x="12" y="1512"/>
                </a:cubicBezTo>
                <a:cubicBezTo>
                  <a:pt x="42" y="1467"/>
                  <a:pt x="67" y="1466"/>
                  <a:pt x="84" y="1416"/>
                </a:cubicBezTo>
                <a:cubicBezTo>
                  <a:pt x="92" y="1316"/>
                  <a:pt x="87" y="1214"/>
                  <a:pt x="144" y="1128"/>
                </a:cubicBezTo>
                <a:cubicBezTo>
                  <a:pt x="148" y="1060"/>
                  <a:pt x="142" y="991"/>
                  <a:pt x="156" y="924"/>
                </a:cubicBezTo>
                <a:cubicBezTo>
                  <a:pt x="159" y="910"/>
                  <a:pt x="187" y="914"/>
                  <a:pt x="192" y="900"/>
                </a:cubicBezTo>
                <a:cubicBezTo>
                  <a:pt x="204" y="866"/>
                  <a:pt x="187" y="824"/>
                  <a:pt x="204" y="792"/>
                </a:cubicBezTo>
                <a:cubicBezTo>
                  <a:pt x="222" y="759"/>
                  <a:pt x="307" y="722"/>
                  <a:pt x="348" y="708"/>
                </a:cubicBezTo>
                <a:cubicBezTo>
                  <a:pt x="367" y="632"/>
                  <a:pt x="368" y="649"/>
                  <a:pt x="348" y="540"/>
                </a:cubicBezTo>
                <a:cubicBezTo>
                  <a:pt x="343" y="515"/>
                  <a:pt x="324" y="468"/>
                  <a:pt x="324" y="468"/>
                </a:cubicBezTo>
                <a:cubicBezTo>
                  <a:pt x="328" y="437"/>
                  <a:pt x="331" y="382"/>
                  <a:pt x="348" y="348"/>
                </a:cubicBezTo>
                <a:cubicBezTo>
                  <a:pt x="395" y="255"/>
                  <a:pt x="354" y="366"/>
                  <a:pt x="384" y="276"/>
                </a:cubicBezTo>
                <a:cubicBezTo>
                  <a:pt x="388" y="248"/>
                  <a:pt x="383" y="217"/>
                  <a:pt x="396" y="192"/>
                </a:cubicBezTo>
                <a:cubicBezTo>
                  <a:pt x="402" y="181"/>
                  <a:pt x="423" y="189"/>
                  <a:pt x="432" y="180"/>
                </a:cubicBezTo>
                <a:cubicBezTo>
                  <a:pt x="473" y="139"/>
                  <a:pt x="409" y="145"/>
                  <a:pt x="468" y="108"/>
                </a:cubicBezTo>
                <a:cubicBezTo>
                  <a:pt x="489" y="95"/>
                  <a:pt x="540" y="84"/>
                  <a:pt x="540" y="84"/>
                </a:cubicBezTo>
                <a:cubicBezTo>
                  <a:pt x="548" y="72"/>
                  <a:pt x="552" y="56"/>
                  <a:pt x="564" y="48"/>
                </a:cubicBezTo>
                <a:cubicBezTo>
                  <a:pt x="636" y="3"/>
                  <a:pt x="650" y="53"/>
                  <a:pt x="624" y="0"/>
                </a:cubicBezTo>
              </a:path>
            </a:pathLst>
          </a:custGeom>
          <a:noFill/>
          <a:ln w="38100">
            <a:solidFill>
              <a:srgbClr val="990033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98354" name="Freeform 50"/>
          <p:cNvSpPr>
            <a:spLocks/>
          </p:cNvSpPr>
          <p:nvPr/>
        </p:nvSpPr>
        <p:spPr bwMode="auto">
          <a:xfrm>
            <a:off x="2659063" y="2373313"/>
            <a:ext cx="3978275" cy="2122487"/>
          </a:xfrm>
          <a:custGeom>
            <a:avLst/>
            <a:gdLst>
              <a:gd name="T0" fmla="*/ 0 w 2820"/>
              <a:gd name="T1" fmla="*/ 2147483647 h 1337"/>
              <a:gd name="T2" fmla="*/ 2147483647 w 2820"/>
              <a:gd name="T3" fmla="*/ 2147483647 h 1337"/>
              <a:gd name="T4" fmla="*/ 2147483647 w 2820"/>
              <a:gd name="T5" fmla="*/ 2147483647 h 1337"/>
              <a:gd name="T6" fmla="*/ 2147483647 w 2820"/>
              <a:gd name="T7" fmla="*/ 2147483647 h 1337"/>
              <a:gd name="T8" fmla="*/ 2147483647 w 2820"/>
              <a:gd name="T9" fmla="*/ 2147483647 h 1337"/>
              <a:gd name="T10" fmla="*/ 2147483647 w 2820"/>
              <a:gd name="T11" fmla="*/ 2147483647 h 1337"/>
              <a:gd name="T12" fmla="*/ 2147483647 w 2820"/>
              <a:gd name="T13" fmla="*/ 2147483647 h 1337"/>
              <a:gd name="T14" fmla="*/ 2147483647 w 2820"/>
              <a:gd name="T15" fmla="*/ 2147483647 h 1337"/>
              <a:gd name="T16" fmla="*/ 2147483647 w 2820"/>
              <a:gd name="T17" fmla="*/ 2147483647 h 1337"/>
              <a:gd name="T18" fmla="*/ 2147483647 w 2820"/>
              <a:gd name="T19" fmla="*/ 2147483647 h 1337"/>
              <a:gd name="T20" fmla="*/ 2147483647 w 2820"/>
              <a:gd name="T21" fmla="*/ 2147483647 h 1337"/>
              <a:gd name="T22" fmla="*/ 2147483647 w 2820"/>
              <a:gd name="T23" fmla="*/ 2147483647 h 1337"/>
              <a:gd name="T24" fmla="*/ 2147483647 w 2820"/>
              <a:gd name="T25" fmla="*/ 2147483647 h 1337"/>
              <a:gd name="T26" fmla="*/ 2147483647 w 2820"/>
              <a:gd name="T27" fmla="*/ 2147483647 h 1337"/>
              <a:gd name="T28" fmla="*/ 2147483647 w 2820"/>
              <a:gd name="T29" fmla="*/ 2147483647 h 1337"/>
              <a:gd name="T30" fmla="*/ 2147483647 w 2820"/>
              <a:gd name="T31" fmla="*/ 2147483647 h 1337"/>
              <a:gd name="T32" fmla="*/ 2147483647 w 2820"/>
              <a:gd name="T33" fmla="*/ 2147483647 h 1337"/>
              <a:gd name="T34" fmla="*/ 2147483647 w 2820"/>
              <a:gd name="T35" fmla="*/ 2147483647 h 1337"/>
              <a:gd name="T36" fmla="*/ 2147483647 w 2820"/>
              <a:gd name="T37" fmla="*/ 2147483647 h 1337"/>
              <a:gd name="T38" fmla="*/ 2147483647 w 2820"/>
              <a:gd name="T39" fmla="*/ 2147483647 h 1337"/>
              <a:gd name="T40" fmla="*/ 2147483647 w 2820"/>
              <a:gd name="T41" fmla="*/ 2147483647 h 1337"/>
              <a:gd name="T42" fmla="*/ 2147483647 w 2820"/>
              <a:gd name="T43" fmla="*/ 2147483647 h 1337"/>
              <a:gd name="T44" fmla="*/ 2147483647 w 2820"/>
              <a:gd name="T45" fmla="*/ 2147483647 h 1337"/>
              <a:gd name="T46" fmla="*/ 2147483647 w 2820"/>
              <a:gd name="T47" fmla="*/ 2147483647 h 1337"/>
              <a:gd name="T48" fmla="*/ 2147483647 w 2820"/>
              <a:gd name="T49" fmla="*/ 2147483647 h 1337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2820"/>
              <a:gd name="T76" fmla="*/ 0 h 1337"/>
              <a:gd name="T77" fmla="*/ 2820 w 2820"/>
              <a:gd name="T78" fmla="*/ 1337 h 1337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2820" h="1337">
                <a:moveTo>
                  <a:pt x="0" y="5"/>
                </a:moveTo>
                <a:cubicBezTo>
                  <a:pt x="28" y="9"/>
                  <a:pt x="62" y="0"/>
                  <a:pt x="84" y="17"/>
                </a:cubicBezTo>
                <a:cubicBezTo>
                  <a:pt x="114" y="40"/>
                  <a:pt x="108" y="89"/>
                  <a:pt x="120" y="125"/>
                </a:cubicBezTo>
                <a:cubicBezTo>
                  <a:pt x="125" y="141"/>
                  <a:pt x="152" y="133"/>
                  <a:pt x="168" y="137"/>
                </a:cubicBezTo>
                <a:cubicBezTo>
                  <a:pt x="192" y="153"/>
                  <a:pt x="231" y="158"/>
                  <a:pt x="240" y="185"/>
                </a:cubicBezTo>
                <a:cubicBezTo>
                  <a:pt x="244" y="197"/>
                  <a:pt x="242" y="214"/>
                  <a:pt x="252" y="221"/>
                </a:cubicBezTo>
                <a:cubicBezTo>
                  <a:pt x="290" y="248"/>
                  <a:pt x="390" y="272"/>
                  <a:pt x="432" y="281"/>
                </a:cubicBezTo>
                <a:cubicBezTo>
                  <a:pt x="488" y="293"/>
                  <a:pt x="527" y="338"/>
                  <a:pt x="588" y="341"/>
                </a:cubicBezTo>
                <a:cubicBezTo>
                  <a:pt x="724" y="348"/>
                  <a:pt x="860" y="349"/>
                  <a:pt x="996" y="353"/>
                </a:cubicBezTo>
                <a:cubicBezTo>
                  <a:pt x="1086" y="383"/>
                  <a:pt x="975" y="342"/>
                  <a:pt x="1068" y="389"/>
                </a:cubicBezTo>
                <a:cubicBezTo>
                  <a:pt x="1119" y="415"/>
                  <a:pt x="1181" y="419"/>
                  <a:pt x="1236" y="437"/>
                </a:cubicBezTo>
                <a:cubicBezTo>
                  <a:pt x="1273" y="492"/>
                  <a:pt x="1287" y="555"/>
                  <a:pt x="1308" y="617"/>
                </a:cubicBezTo>
                <a:cubicBezTo>
                  <a:pt x="1316" y="641"/>
                  <a:pt x="1323" y="672"/>
                  <a:pt x="1344" y="689"/>
                </a:cubicBezTo>
                <a:cubicBezTo>
                  <a:pt x="1354" y="697"/>
                  <a:pt x="1368" y="697"/>
                  <a:pt x="1380" y="701"/>
                </a:cubicBezTo>
                <a:cubicBezTo>
                  <a:pt x="1430" y="775"/>
                  <a:pt x="1376" y="715"/>
                  <a:pt x="1512" y="749"/>
                </a:cubicBezTo>
                <a:cubicBezTo>
                  <a:pt x="1531" y="754"/>
                  <a:pt x="1602" y="797"/>
                  <a:pt x="1620" y="809"/>
                </a:cubicBezTo>
                <a:cubicBezTo>
                  <a:pt x="1624" y="825"/>
                  <a:pt x="1619" y="846"/>
                  <a:pt x="1632" y="857"/>
                </a:cubicBezTo>
                <a:cubicBezTo>
                  <a:pt x="1651" y="873"/>
                  <a:pt x="1704" y="881"/>
                  <a:pt x="1704" y="881"/>
                </a:cubicBezTo>
                <a:cubicBezTo>
                  <a:pt x="1712" y="905"/>
                  <a:pt x="1720" y="929"/>
                  <a:pt x="1728" y="953"/>
                </a:cubicBezTo>
                <a:cubicBezTo>
                  <a:pt x="1732" y="965"/>
                  <a:pt x="1728" y="985"/>
                  <a:pt x="1740" y="989"/>
                </a:cubicBezTo>
                <a:cubicBezTo>
                  <a:pt x="1792" y="1006"/>
                  <a:pt x="1844" y="1020"/>
                  <a:pt x="1896" y="1037"/>
                </a:cubicBezTo>
                <a:cubicBezTo>
                  <a:pt x="1930" y="1140"/>
                  <a:pt x="1938" y="1128"/>
                  <a:pt x="2064" y="1133"/>
                </a:cubicBezTo>
                <a:cubicBezTo>
                  <a:pt x="2220" y="1139"/>
                  <a:pt x="2376" y="1141"/>
                  <a:pt x="2532" y="1145"/>
                </a:cubicBezTo>
                <a:cubicBezTo>
                  <a:pt x="2585" y="1163"/>
                  <a:pt x="2635" y="1180"/>
                  <a:pt x="2688" y="1193"/>
                </a:cubicBezTo>
                <a:cubicBezTo>
                  <a:pt x="2710" y="1260"/>
                  <a:pt x="2733" y="1337"/>
                  <a:pt x="2820" y="1337"/>
                </a:cubicBezTo>
              </a:path>
            </a:pathLst>
          </a:custGeom>
          <a:noFill/>
          <a:ln w="38100">
            <a:solidFill>
              <a:srgbClr val="990033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98355" name="Text Box 51"/>
          <p:cNvSpPr txBox="1">
            <a:spLocks noChangeArrowheads="1"/>
          </p:cNvSpPr>
          <p:nvPr/>
        </p:nvSpPr>
        <p:spPr bwMode="auto">
          <a:xfrm>
            <a:off x="5468938" y="4335463"/>
            <a:ext cx="2414587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kumimoji="0" lang="en-US" sz="4000">
                <a:solidFill>
                  <a:srgbClr val="000000"/>
                </a:solidFill>
                <a:latin typeface="BoisterBlack" charset="0"/>
              </a:rPr>
              <a:t>Babylonia</a:t>
            </a:r>
          </a:p>
        </p:txBody>
      </p:sp>
      <p:pic>
        <p:nvPicPr>
          <p:cNvPr id="98356" name="enemy attack - conquer.mp3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675" y="68580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5913" name="Rectangle 53"/>
          <p:cNvSpPr>
            <a:spLocks noGrp="1" noChangeArrowheads="1"/>
          </p:cNvSpPr>
          <p:nvPr>
            <p:ph type="title" idx="4294967295"/>
          </p:nvPr>
        </p:nvSpPr>
        <p:spPr>
          <a:xfrm>
            <a:off x="2209800" y="5867400"/>
            <a:ext cx="6934200" cy="990600"/>
          </a:xfrm>
        </p:spPr>
        <p:txBody>
          <a:bodyPr/>
          <a:lstStyle/>
          <a:p>
            <a:pPr eaLnBrk="1" hangingPunct="1"/>
            <a:r>
              <a:rPr lang="en-US" sz="4000" i="1">
                <a:latin typeface="Arial" charset="0"/>
              </a:rPr>
              <a:t>The Journey to Exile &amp; Back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83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83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83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83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8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5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983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983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983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5800"/>
                            </p:stCondLst>
                            <p:childTnLst>
                              <p:par>
                                <p:cTn id="2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3000"/>
                                        <p:tgtEl>
                                          <p:spTgt spid="98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8800"/>
                            </p:stCondLst>
                            <p:childTnLst>
                              <p:par>
                                <p:cTn id="28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83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83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8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5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983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983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983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3000"/>
                                        <p:tgtEl>
                                          <p:spTgt spid="98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98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98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8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5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983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983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983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15400"/>
                            </p:stCondLst>
                            <p:childTnLst>
                              <p:par>
                                <p:cTn id="5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983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983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5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8356"/>
                </p:tgtEl>
              </p:cMediaNode>
            </p:audio>
          </p:childTnLst>
        </p:cTn>
      </p:par>
    </p:tnLst>
    <p:bldLst>
      <p:bldP spid="98336" grpId="0" animBg="1"/>
      <p:bldP spid="98337" grpId="0" animBg="1"/>
      <p:bldP spid="98338" grpId="0" animBg="1"/>
      <p:bldP spid="98347" grpId="0" animBg="1"/>
      <p:bldP spid="98353" grpId="0" animBg="1"/>
      <p:bldP spid="9835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40" r="1757" b="21080"/>
          <a:stretch/>
        </p:blipFill>
        <p:spPr>
          <a:xfrm>
            <a:off x="0" y="0"/>
            <a:ext cx="9144000" cy="5661248"/>
          </a:xfrm>
          <a:prstGeom prst="rect">
            <a:avLst/>
          </a:prstGeom>
          <a:solidFill>
            <a:srgbClr val="F8F5F2"/>
          </a:solidFill>
        </p:spPr>
      </p:pic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5517232"/>
            <a:ext cx="9144000" cy="1224136"/>
          </a:xfrm>
          <a:solidFill>
            <a:srgbClr val="000000"/>
          </a:solidFill>
          <a:effectLst/>
        </p:spPr>
        <p:txBody>
          <a:bodyPr/>
          <a:lstStyle/>
          <a:p>
            <a:pPr>
              <a:defRPr/>
            </a:pPr>
            <a:r>
              <a:rPr 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If you don</a:t>
            </a:r>
            <a:r>
              <a:rPr lang="mr-IN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'</a:t>
            </a:r>
            <a:r>
              <a:rPr 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t walk the talk, </a:t>
            </a:r>
            <a:br>
              <a:rPr 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it</a:t>
            </a:r>
            <a:r>
              <a:rPr lang="mr-IN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'</a:t>
            </a:r>
            <a:r>
              <a:rPr 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s probably best not to talk the talk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FADE4B03-0F63-6449-9DF6-898CE68F66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528" y="4077072"/>
            <a:ext cx="8568952" cy="1224136"/>
          </a:xfrm>
          <a:prstGeom prst="rect">
            <a:avLst/>
          </a:prstGeom>
          <a:solidFill>
            <a:srgbClr val="FBF9F8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312738" marR="0" lvl="0" indent="-312738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Meaning:</a:t>
            </a:r>
          </a:p>
          <a:p>
            <a:pPr marL="312738" marR="0" lvl="0" indent="-312738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a person who puts on a false appearance of virtue or religion</a:t>
            </a:r>
          </a:p>
          <a:p>
            <a:pPr marL="312738" marR="0" lvl="0" indent="-312738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a person who acts in contradiction to his or her stated beliefs or feelings</a:t>
            </a:r>
          </a:p>
        </p:txBody>
      </p:sp>
    </p:spTree>
    <p:extLst>
      <p:ext uri="{BB962C8B-B14F-4D97-AF65-F5344CB8AC3E}">
        <p14:creationId xmlns:p14="http://schemas.microsoft.com/office/powerpoint/2010/main" val="18806089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322" name="Rectangle 66"/>
          <p:cNvSpPr>
            <a:spLocks noChangeArrowheads="1"/>
          </p:cNvSpPr>
          <p:nvPr/>
        </p:nvSpPr>
        <p:spPr bwMode="auto">
          <a:xfrm>
            <a:off x="0" y="1600200"/>
            <a:ext cx="2773363" cy="4673600"/>
          </a:xfrm>
          <a:prstGeom prst="rect">
            <a:avLst/>
          </a:prstGeom>
          <a:solidFill>
            <a:srgbClr val="808080">
              <a:alpha val="3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kumimoji="0"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67939" name="Line 2"/>
          <p:cNvSpPr>
            <a:spLocks noChangeShapeType="1"/>
          </p:cNvSpPr>
          <p:nvPr/>
        </p:nvSpPr>
        <p:spPr bwMode="auto">
          <a:xfrm flipV="1">
            <a:off x="0" y="381000"/>
            <a:ext cx="9144000" cy="762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67940" name="Group 3"/>
          <p:cNvGrpSpPr>
            <a:grpSpLocks/>
          </p:cNvGrpSpPr>
          <p:nvPr/>
        </p:nvGrpSpPr>
        <p:grpSpPr bwMode="auto">
          <a:xfrm>
            <a:off x="1628775" y="238125"/>
            <a:ext cx="371475" cy="381000"/>
            <a:chOff x="1056" y="672"/>
            <a:chExt cx="264" cy="240"/>
          </a:xfrm>
        </p:grpSpPr>
        <p:sp>
          <p:nvSpPr>
            <p:cNvPr id="168008" name="Oval 4"/>
            <p:cNvSpPr>
              <a:spLocks noChangeArrowheads="1"/>
            </p:cNvSpPr>
            <p:nvPr/>
          </p:nvSpPr>
          <p:spPr bwMode="auto">
            <a:xfrm>
              <a:off x="1056" y="672"/>
              <a:ext cx="264" cy="240"/>
            </a:xfrm>
            <a:prstGeom prst="ellipse">
              <a:avLst/>
            </a:prstGeom>
            <a:solidFill>
              <a:srgbClr val="CC0000"/>
            </a:solidFill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kumimoji="0" 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68009" name="Oval 5"/>
            <p:cNvSpPr>
              <a:spLocks noChangeArrowheads="1"/>
            </p:cNvSpPr>
            <p:nvPr/>
          </p:nvSpPr>
          <p:spPr bwMode="auto">
            <a:xfrm>
              <a:off x="1128" y="696"/>
              <a:ext cx="120" cy="120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FF5050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kumimoji="0" lang="en-US">
                <a:solidFill>
                  <a:srgbClr val="000000"/>
                </a:solidFill>
                <a:latin typeface="Arial" charset="0"/>
              </a:endParaRPr>
            </a:p>
          </p:txBody>
        </p:sp>
      </p:grpSp>
      <p:grpSp>
        <p:nvGrpSpPr>
          <p:cNvPr id="167941" name="Group 6"/>
          <p:cNvGrpSpPr>
            <a:grpSpLocks/>
          </p:cNvGrpSpPr>
          <p:nvPr/>
        </p:nvGrpSpPr>
        <p:grpSpPr bwMode="auto">
          <a:xfrm>
            <a:off x="430213" y="238125"/>
            <a:ext cx="373062" cy="381000"/>
            <a:chOff x="1056" y="672"/>
            <a:chExt cx="264" cy="240"/>
          </a:xfrm>
        </p:grpSpPr>
        <p:sp>
          <p:nvSpPr>
            <p:cNvPr id="168006" name="Oval 7"/>
            <p:cNvSpPr>
              <a:spLocks noChangeArrowheads="1"/>
            </p:cNvSpPr>
            <p:nvPr/>
          </p:nvSpPr>
          <p:spPr bwMode="auto">
            <a:xfrm>
              <a:off x="1056" y="672"/>
              <a:ext cx="264" cy="240"/>
            </a:xfrm>
            <a:prstGeom prst="ellipse">
              <a:avLst/>
            </a:prstGeom>
            <a:solidFill>
              <a:srgbClr val="CC0000"/>
            </a:solidFill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kumimoji="0" 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68007" name="Oval 8"/>
            <p:cNvSpPr>
              <a:spLocks noChangeArrowheads="1"/>
            </p:cNvSpPr>
            <p:nvPr/>
          </p:nvSpPr>
          <p:spPr bwMode="auto">
            <a:xfrm>
              <a:off x="1128" y="696"/>
              <a:ext cx="120" cy="120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FF5050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kumimoji="0" lang="en-US">
                <a:solidFill>
                  <a:srgbClr val="000000"/>
                </a:solidFill>
                <a:latin typeface="Arial" charset="0"/>
              </a:endParaRPr>
            </a:p>
          </p:txBody>
        </p:sp>
      </p:grpSp>
      <p:grpSp>
        <p:nvGrpSpPr>
          <p:cNvPr id="167942" name="Group 9"/>
          <p:cNvGrpSpPr>
            <a:grpSpLocks/>
          </p:cNvGrpSpPr>
          <p:nvPr/>
        </p:nvGrpSpPr>
        <p:grpSpPr bwMode="auto">
          <a:xfrm>
            <a:off x="2674938" y="231775"/>
            <a:ext cx="373062" cy="381000"/>
            <a:chOff x="1056" y="672"/>
            <a:chExt cx="264" cy="240"/>
          </a:xfrm>
        </p:grpSpPr>
        <p:sp>
          <p:nvSpPr>
            <p:cNvPr id="168004" name="Oval 10"/>
            <p:cNvSpPr>
              <a:spLocks noChangeArrowheads="1"/>
            </p:cNvSpPr>
            <p:nvPr/>
          </p:nvSpPr>
          <p:spPr bwMode="auto">
            <a:xfrm>
              <a:off x="1056" y="672"/>
              <a:ext cx="264" cy="240"/>
            </a:xfrm>
            <a:prstGeom prst="ellipse">
              <a:avLst/>
            </a:prstGeom>
            <a:solidFill>
              <a:srgbClr val="CC0000"/>
            </a:solidFill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kumimoji="0" 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68005" name="Oval 11"/>
            <p:cNvSpPr>
              <a:spLocks noChangeArrowheads="1"/>
            </p:cNvSpPr>
            <p:nvPr/>
          </p:nvSpPr>
          <p:spPr bwMode="auto">
            <a:xfrm>
              <a:off x="1128" y="696"/>
              <a:ext cx="120" cy="120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FF5050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kumimoji="0" lang="en-US">
                <a:solidFill>
                  <a:srgbClr val="000000"/>
                </a:solidFill>
                <a:latin typeface="Arial" charset="0"/>
              </a:endParaRPr>
            </a:p>
          </p:txBody>
        </p:sp>
      </p:grpSp>
      <p:grpSp>
        <p:nvGrpSpPr>
          <p:cNvPr id="167943" name="Group 12"/>
          <p:cNvGrpSpPr>
            <a:grpSpLocks/>
          </p:cNvGrpSpPr>
          <p:nvPr/>
        </p:nvGrpSpPr>
        <p:grpSpPr bwMode="auto">
          <a:xfrm>
            <a:off x="3795713" y="239713"/>
            <a:ext cx="373062" cy="381000"/>
            <a:chOff x="1056" y="672"/>
            <a:chExt cx="264" cy="240"/>
          </a:xfrm>
        </p:grpSpPr>
        <p:sp>
          <p:nvSpPr>
            <p:cNvPr id="168002" name="Oval 13"/>
            <p:cNvSpPr>
              <a:spLocks noChangeArrowheads="1"/>
            </p:cNvSpPr>
            <p:nvPr/>
          </p:nvSpPr>
          <p:spPr bwMode="auto">
            <a:xfrm>
              <a:off x="1056" y="672"/>
              <a:ext cx="264" cy="240"/>
            </a:xfrm>
            <a:prstGeom prst="ellipse">
              <a:avLst/>
            </a:prstGeom>
            <a:solidFill>
              <a:srgbClr val="CC0000"/>
            </a:solidFill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kumimoji="0" 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68003" name="Oval 14"/>
            <p:cNvSpPr>
              <a:spLocks noChangeArrowheads="1"/>
            </p:cNvSpPr>
            <p:nvPr/>
          </p:nvSpPr>
          <p:spPr bwMode="auto">
            <a:xfrm>
              <a:off x="1128" y="696"/>
              <a:ext cx="120" cy="120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FF5050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kumimoji="0" lang="en-US">
                <a:solidFill>
                  <a:srgbClr val="000000"/>
                </a:solidFill>
                <a:latin typeface="Arial" charset="0"/>
              </a:endParaRPr>
            </a:p>
          </p:txBody>
        </p:sp>
      </p:grpSp>
      <p:grpSp>
        <p:nvGrpSpPr>
          <p:cNvPr id="167944" name="Group 15"/>
          <p:cNvGrpSpPr>
            <a:grpSpLocks/>
          </p:cNvGrpSpPr>
          <p:nvPr/>
        </p:nvGrpSpPr>
        <p:grpSpPr bwMode="auto">
          <a:xfrm>
            <a:off x="4986338" y="223838"/>
            <a:ext cx="373062" cy="381000"/>
            <a:chOff x="1056" y="672"/>
            <a:chExt cx="264" cy="240"/>
          </a:xfrm>
        </p:grpSpPr>
        <p:sp>
          <p:nvSpPr>
            <p:cNvPr id="168000" name="Oval 16"/>
            <p:cNvSpPr>
              <a:spLocks noChangeArrowheads="1"/>
            </p:cNvSpPr>
            <p:nvPr/>
          </p:nvSpPr>
          <p:spPr bwMode="auto">
            <a:xfrm>
              <a:off x="1056" y="672"/>
              <a:ext cx="264" cy="240"/>
            </a:xfrm>
            <a:prstGeom prst="ellipse">
              <a:avLst/>
            </a:prstGeom>
            <a:solidFill>
              <a:srgbClr val="CC0000"/>
            </a:solidFill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kumimoji="0" 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68001" name="Oval 17"/>
            <p:cNvSpPr>
              <a:spLocks noChangeArrowheads="1"/>
            </p:cNvSpPr>
            <p:nvPr/>
          </p:nvSpPr>
          <p:spPr bwMode="auto">
            <a:xfrm>
              <a:off x="1128" y="696"/>
              <a:ext cx="120" cy="120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FF5050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kumimoji="0" lang="en-US">
                <a:solidFill>
                  <a:srgbClr val="000000"/>
                </a:solidFill>
                <a:latin typeface="Arial" charset="0"/>
              </a:endParaRPr>
            </a:p>
          </p:txBody>
        </p:sp>
      </p:grpSp>
      <p:grpSp>
        <p:nvGrpSpPr>
          <p:cNvPr id="167945" name="Group 18"/>
          <p:cNvGrpSpPr>
            <a:grpSpLocks/>
          </p:cNvGrpSpPr>
          <p:nvPr/>
        </p:nvGrpSpPr>
        <p:grpSpPr bwMode="auto">
          <a:xfrm>
            <a:off x="8161338" y="223838"/>
            <a:ext cx="373062" cy="381000"/>
            <a:chOff x="1056" y="672"/>
            <a:chExt cx="264" cy="240"/>
          </a:xfrm>
        </p:grpSpPr>
        <p:sp>
          <p:nvSpPr>
            <p:cNvPr id="167998" name="Oval 19"/>
            <p:cNvSpPr>
              <a:spLocks noChangeArrowheads="1"/>
            </p:cNvSpPr>
            <p:nvPr/>
          </p:nvSpPr>
          <p:spPr bwMode="auto">
            <a:xfrm>
              <a:off x="1056" y="672"/>
              <a:ext cx="264" cy="240"/>
            </a:xfrm>
            <a:prstGeom prst="ellipse">
              <a:avLst/>
            </a:prstGeom>
            <a:solidFill>
              <a:srgbClr val="CC0000"/>
            </a:solidFill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kumimoji="0" 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67999" name="Oval 20"/>
            <p:cNvSpPr>
              <a:spLocks noChangeArrowheads="1"/>
            </p:cNvSpPr>
            <p:nvPr/>
          </p:nvSpPr>
          <p:spPr bwMode="auto">
            <a:xfrm>
              <a:off x="1128" y="696"/>
              <a:ext cx="120" cy="120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FF5050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kumimoji="0" lang="en-US">
                <a:solidFill>
                  <a:srgbClr val="000000"/>
                </a:solidFill>
                <a:latin typeface="Arial" charset="0"/>
              </a:endParaRPr>
            </a:p>
          </p:txBody>
        </p:sp>
      </p:grpSp>
      <p:grpSp>
        <p:nvGrpSpPr>
          <p:cNvPr id="167946" name="Group 21"/>
          <p:cNvGrpSpPr>
            <a:grpSpLocks/>
          </p:cNvGrpSpPr>
          <p:nvPr/>
        </p:nvGrpSpPr>
        <p:grpSpPr bwMode="auto">
          <a:xfrm>
            <a:off x="7145338" y="214313"/>
            <a:ext cx="373062" cy="381000"/>
            <a:chOff x="1056" y="672"/>
            <a:chExt cx="264" cy="240"/>
          </a:xfrm>
        </p:grpSpPr>
        <p:sp>
          <p:nvSpPr>
            <p:cNvPr id="167996" name="Oval 22"/>
            <p:cNvSpPr>
              <a:spLocks noChangeArrowheads="1"/>
            </p:cNvSpPr>
            <p:nvPr/>
          </p:nvSpPr>
          <p:spPr bwMode="auto">
            <a:xfrm>
              <a:off x="1056" y="672"/>
              <a:ext cx="264" cy="240"/>
            </a:xfrm>
            <a:prstGeom prst="ellipse">
              <a:avLst/>
            </a:prstGeom>
            <a:solidFill>
              <a:srgbClr val="CC0000"/>
            </a:solidFill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kumimoji="0" 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67997" name="Oval 23"/>
            <p:cNvSpPr>
              <a:spLocks noChangeArrowheads="1"/>
            </p:cNvSpPr>
            <p:nvPr/>
          </p:nvSpPr>
          <p:spPr bwMode="auto">
            <a:xfrm>
              <a:off x="1128" y="696"/>
              <a:ext cx="120" cy="120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FF5050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kumimoji="0" lang="en-US">
                <a:solidFill>
                  <a:srgbClr val="000000"/>
                </a:solidFill>
                <a:latin typeface="Arial" charset="0"/>
              </a:endParaRPr>
            </a:p>
          </p:txBody>
        </p:sp>
      </p:grpSp>
      <p:grpSp>
        <p:nvGrpSpPr>
          <p:cNvPr id="167947" name="Group 24"/>
          <p:cNvGrpSpPr>
            <a:grpSpLocks/>
          </p:cNvGrpSpPr>
          <p:nvPr/>
        </p:nvGrpSpPr>
        <p:grpSpPr bwMode="auto">
          <a:xfrm>
            <a:off x="6078538" y="228600"/>
            <a:ext cx="373062" cy="381000"/>
            <a:chOff x="1056" y="672"/>
            <a:chExt cx="264" cy="240"/>
          </a:xfrm>
        </p:grpSpPr>
        <p:sp>
          <p:nvSpPr>
            <p:cNvPr id="167994" name="Oval 25"/>
            <p:cNvSpPr>
              <a:spLocks noChangeArrowheads="1"/>
            </p:cNvSpPr>
            <p:nvPr/>
          </p:nvSpPr>
          <p:spPr bwMode="auto">
            <a:xfrm>
              <a:off x="1056" y="672"/>
              <a:ext cx="264" cy="240"/>
            </a:xfrm>
            <a:prstGeom prst="ellipse">
              <a:avLst/>
            </a:prstGeom>
            <a:solidFill>
              <a:srgbClr val="CC0000"/>
            </a:solidFill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kumimoji="0" 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67995" name="Oval 26"/>
            <p:cNvSpPr>
              <a:spLocks noChangeArrowheads="1"/>
            </p:cNvSpPr>
            <p:nvPr/>
          </p:nvSpPr>
          <p:spPr bwMode="auto">
            <a:xfrm>
              <a:off x="1128" y="696"/>
              <a:ext cx="120" cy="120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FF5050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kumimoji="0" lang="en-US">
                <a:solidFill>
                  <a:srgbClr val="000000"/>
                </a:solidFill>
                <a:latin typeface="Arial" charset="0"/>
              </a:endParaRPr>
            </a:p>
          </p:txBody>
        </p:sp>
      </p:grpSp>
      <p:sp>
        <p:nvSpPr>
          <p:cNvPr id="96283" name="Oval 27"/>
          <p:cNvSpPr>
            <a:spLocks noChangeArrowheads="1"/>
          </p:cNvSpPr>
          <p:nvPr/>
        </p:nvSpPr>
        <p:spPr bwMode="auto">
          <a:xfrm>
            <a:off x="1403350" y="0"/>
            <a:ext cx="798513" cy="865188"/>
          </a:xfrm>
          <a:prstGeom prst="ellipse">
            <a:avLst/>
          </a:prstGeom>
          <a:gradFill rotWithShape="1">
            <a:gsLst>
              <a:gs pos="0">
                <a:srgbClr val="FFCCCC"/>
              </a:gs>
              <a:gs pos="100000">
                <a:srgbClr val="DDDDDD">
                  <a:alpha val="2000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kumimoji="0"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6286" name="Line 30"/>
          <p:cNvSpPr>
            <a:spLocks noChangeShapeType="1"/>
          </p:cNvSpPr>
          <p:nvPr/>
        </p:nvSpPr>
        <p:spPr bwMode="auto">
          <a:xfrm>
            <a:off x="0" y="6267450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6287" name="Text Box 31"/>
          <p:cNvSpPr txBox="1">
            <a:spLocks noChangeArrowheads="1"/>
          </p:cNvSpPr>
          <p:nvPr/>
        </p:nvSpPr>
        <p:spPr bwMode="auto">
          <a:xfrm>
            <a:off x="873125" y="6429375"/>
            <a:ext cx="77152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kumimoji="0" lang="en-US" sz="2800">
                <a:solidFill>
                  <a:srgbClr val="000000"/>
                </a:solidFill>
                <a:latin typeface="Academy Engraved LET" charset="0"/>
              </a:rPr>
              <a:t>650</a:t>
            </a:r>
          </a:p>
        </p:txBody>
      </p:sp>
      <p:sp>
        <p:nvSpPr>
          <p:cNvPr id="96288" name="Text Box 32"/>
          <p:cNvSpPr txBox="1">
            <a:spLocks noChangeArrowheads="1"/>
          </p:cNvSpPr>
          <p:nvPr/>
        </p:nvSpPr>
        <p:spPr bwMode="auto">
          <a:xfrm>
            <a:off x="2841625" y="6429375"/>
            <a:ext cx="823913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kumimoji="0" lang="en-US" sz="2800">
                <a:solidFill>
                  <a:srgbClr val="000000"/>
                </a:solidFill>
                <a:latin typeface="Academy Engraved LET" charset="0"/>
              </a:rPr>
              <a:t>600</a:t>
            </a:r>
          </a:p>
        </p:txBody>
      </p:sp>
      <p:sp>
        <p:nvSpPr>
          <p:cNvPr id="96289" name="Text Box 33"/>
          <p:cNvSpPr txBox="1">
            <a:spLocks noChangeArrowheads="1"/>
          </p:cNvSpPr>
          <p:nvPr/>
        </p:nvSpPr>
        <p:spPr bwMode="auto">
          <a:xfrm>
            <a:off x="4827588" y="6429375"/>
            <a:ext cx="750887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kumimoji="0" lang="en-US" sz="2800">
                <a:solidFill>
                  <a:srgbClr val="000000"/>
                </a:solidFill>
                <a:latin typeface="Academy Engraved LET" charset="0"/>
              </a:rPr>
              <a:t>550</a:t>
            </a:r>
          </a:p>
        </p:txBody>
      </p:sp>
      <p:sp>
        <p:nvSpPr>
          <p:cNvPr id="96290" name="Text Box 34"/>
          <p:cNvSpPr txBox="1">
            <a:spLocks noChangeArrowheads="1"/>
          </p:cNvSpPr>
          <p:nvPr/>
        </p:nvSpPr>
        <p:spPr bwMode="auto">
          <a:xfrm>
            <a:off x="6959600" y="6411913"/>
            <a:ext cx="14192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kumimoji="0" lang="en-US" sz="2800">
                <a:solidFill>
                  <a:srgbClr val="000000"/>
                </a:solidFill>
                <a:latin typeface="Academy Engraved LET" charset="0"/>
              </a:rPr>
              <a:t>500 BC</a:t>
            </a:r>
          </a:p>
        </p:txBody>
      </p:sp>
      <p:sp>
        <p:nvSpPr>
          <p:cNvPr id="96291" name="AutoShape 35"/>
          <p:cNvSpPr>
            <a:spLocks noChangeArrowheads="1"/>
          </p:cNvSpPr>
          <p:nvPr/>
        </p:nvSpPr>
        <p:spPr bwMode="auto">
          <a:xfrm rot="10800000">
            <a:off x="1111250" y="6275388"/>
            <a:ext cx="177800" cy="158750"/>
          </a:xfrm>
          <a:prstGeom prst="triangle">
            <a:avLst>
              <a:gd name="adj" fmla="val 54912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kumimoji="0"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6292" name="AutoShape 36"/>
          <p:cNvSpPr>
            <a:spLocks noChangeArrowheads="1"/>
          </p:cNvSpPr>
          <p:nvPr/>
        </p:nvSpPr>
        <p:spPr bwMode="auto">
          <a:xfrm rot="10800000">
            <a:off x="3105150" y="6267450"/>
            <a:ext cx="179388" cy="158750"/>
          </a:xfrm>
          <a:prstGeom prst="triangle">
            <a:avLst>
              <a:gd name="adj" fmla="val 54912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kumimoji="0"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6293" name="AutoShape 37"/>
          <p:cNvSpPr>
            <a:spLocks noChangeArrowheads="1"/>
          </p:cNvSpPr>
          <p:nvPr/>
        </p:nvSpPr>
        <p:spPr bwMode="auto">
          <a:xfrm rot="10800000">
            <a:off x="5078413" y="6269038"/>
            <a:ext cx="179387" cy="158750"/>
          </a:xfrm>
          <a:prstGeom prst="triangle">
            <a:avLst>
              <a:gd name="adj" fmla="val 54912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kumimoji="0"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6294" name="AutoShape 38"/>
          <p:cNvSpPr>
            <a:spLocks noChangeArrowheads="1"/>
          </p:cNvSpPr>
          <p:nvPr/>
        </p:nvSpPr>
        <p:spPr bwMode="auto">
          <a:xfrm rot="10800000">
            <a:off x="7219950" y="6267450"/>
            <a:ext cx="179388" cy="158750"/>
          </a:xfrm>
          <a:prstGeom prst="triangle">
            <a:avLst>
              <a:gd name="adj" fmla="val 54912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kumimoji="0" lang="en-US">
              <a:solidFill>
                <a:srgbClr val="000000"/>
              </a:solidFill>
              <a:latin typeface="Arial" charset="0"/>
            </a:endParaRPr>
          </a:p>
        </p:txBody>
      </p:sp>
      <p:grpSp>
        <p:nvGrpSpPr>
          <p:cNvPr id="10" name="Group 39"/>
          <p:cNvGrpSpPr>
            <a:grpSpLocks/>
          </p:cNvGrpSpPr>
          <p:nvPr/>
        </p:nvGrpSpPr>
        <p:grpSpPr bwMode="auto">
          <a:xfrm>
            <a:off x="2117725" y="2590800"/>
            <a:ext cx="6013450" cy="1004888"/>
            <a:chOff x="1501" y="1632"/>
            <a:chExt cx="4262" cy="633"/>
          </a:xfrm>
        </p:grpSpPr>
        <p:sp>
          <p:nvSpPr>
            <p:cNvPr id="167988" name="Rectangle 40"/>
            <p:cNvSpPr>
              <a:spLocks noChangeArrowheads="1"/>
            </p:cNvSpPr>
            <p:nvPr/>
          </p:nvSpPr>
          <p:spPr bwMode="auto">
            <a:xfrm>
              <a:off x="1501" y="2077"/>
              <a:ext cx="1215" cy="135"/>
            </a:xfrm>
            <a:prstGeom prst="rect">
              <a:avLst/>
            </a:prstGeom>
            <a:gradFill rotWithShape="1">
              <a:gsLst>
                <a:gs pos="0">
                  <a:srgbClr val="009900"/>
                </a:gs>
                <a:gs pos="50000">
                  <a:srgbClr val="66FF33"/>
                </a:gs>
                <a:gs pos="100000">
                  <a:srgbClr val="0099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kumimoji="0" 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67989" name="Rectangle 41"/>
            <p:cNvSpPr>
              <a:spLocks noChangeArrowheads="1"/>
            </p:cNvSpPr>
            <p:nvPr/>
          </p:nvSpPr>
          <p:spPr bwMode="auto">
            <a:xfrm>
              <a:off x="2013" y="1881"/>
              <a:ext cx="2185" cy="135"/>
            </a:xfrm>
            <a:prstGeom prst="rect">
              <a:avLst/>
            </a:prstGeom>
            <a:gradFill rotWithShape="1">
              <a:gsLst>
                <a:gs pos="0">
                  <a:srgbClr val="009900"/>
                </a:gs>
                <a:gs pos="50000">
                  <a:srgbClr val="66FF33"/>
                </a:gs>
                <a:gs pos="100000">
                  <a:srgbClr val="0099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kumimoji="0" 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67990" name="Rectangle 42"/>
            <p:cNvSpPr>
              <a:spLocks noChangeArrowheads="1"/>
            </p:cNvSpPr>
            <p:nvPr/>
          </p:nvSpPr>
          <p:spPr bwMode="auto">
            <a:xfrm>
              <a:off x="2453" y="1679"/>
              <a:ext cx="812" cy="136"/>
            </a:xfrm>
            <a:prstGeom prst="rect">
              <a:avLst/>
            </a:prstGeom>
            <a:gradFill rotWithShape="1">
              <a:gsLst>
                <a:gs pos="0">
                  <a:srgbClr val="009900"/>
                </a:gs>
                <a:gs pos="50000">
                  <a:srgbClr val="66FF33"/>
                </a:gs>
                <a:gs pos="100000">
                  <a:srgbClr val="0099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kumimoji="0" 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67991" name="Text Box 43"/>
            <p:cNvSpPr txBox="1">
              <a:spLocks noChangeArrowheads="1"/>
            </p:cNvSpPr>
            <p:nvPr/>
          </p:nvSpPr>
          <p:spPr bwMode="auto">
            <a:xfrm>
              <a:off x="3252" y="1632"/>
              <a:ext cx="165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kumimoji="0" lang="en-US" sz="1800" b="1">
                  <a:solidFill>
                    <a:srgbClr val="000000"/>
                  </a:solidFill>
                  <a:latin typeface="Arial" charset="0"/>
                </a:rPr>
                <a:t>Ezekiel 592-572 (20)</a:t>
              </a:r>
            </a:p>
          </p:txBody>
        </p:sp>
        <p:sp>
          <p:nvSpPr>
            <p:cNvPr id="167992" name="Text Box 44"/>
            <p:cNvSpPr txBox="1">
              <a:spLocks noChangeArrowheads="1"/>
            </p:cNvSpPr>
            <p:nvPr/>
          </p:nvSpPr>
          <p:spPr bwMode="auto">
            <a:xfrm>
              <a:off x="4173" y="1837"/>
              <a:ext cx="159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kumimoji="0" lang="en-US" sz="1800" b="1">
                  <a:solidFill>
                    <a:srgbClr val="000000"/>
                  </a:solidFill>
                  <a:latin typeface="Arial" charset="0"/>
                </a:rPr>
                <a:t>Daniel 605-537 (68)</a:t>
              </a:r>
            </a:p>
          </p:txBody>
        </p:sp>
        <p:sp>
          <p:nvSpPr>
            <p:cNvPr id="167993" name="Text Box 45"/>
            <p:cNvSpPr txBox="1">
              <a:spLocks noChangeArrowheads="1"/>
            </p:cNvSpPr>
            <p:nvPr/>
          </p:nvSpPr>
          <p:spPr bwMode="auto">
            <a:xfrm>
              <a:off x="2681" y="2034"/>
              <a:ext cx="1815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kumimoji="0" lang="en-US" sz="1800" b="1">
                  <a:solidFill>
                    <a:srgbClr val="000000"/>
                  </a:solidFill>
                  <a:latin typeface="Arial" charset="0"/>
                </a:rPr>
                <a:t>Jeremiah 626-586 (40)</a:t>
              </a:r>
            </a:p>
          </p:txBody>
        </p:sp>
      </p:grpSp>
      <p:grpSp>
        <p:nvGrpSpPr>
          <p:cNvPr id="11" name="Group 46"/>
          <p:cNvGrpSpPr>
            <a:grpSpLocks/>
          </p:cNvGrpSpPr>
          <p:nvPr/>
        </p:nvGrpSpPr>
        <p:grpSpPr bwMode="auto">
          <a:xfrm>
            <a:off x="1835150" y="4084638"/>
            <a:ext cx="6740525" cy="2012950"/>
            <a:chOff x="1300" y="2573"/>
            <a:chExt cx="4777" cy="1268"/>
          </a:xfrm>
        </p:grpSpPr>
        <p:sp>
          <p:nvSpPr>
            <p:cNvPr id="167976" name="Rectangle 47"/>
            <p:cNvSpPr>
              <a:spLocks noChangeArrowheads="1"/>
            </p:cNvSpPr>
            <p:nvPr/>
          </p:nvSpPr>
          <p:spPr bwMode="auto">
            <a:xfrm>
              <a:off x="1300" y="3658"/>
              <a:ext cx="803" cy="135"/>
            </a:xfrm>
            <a:prstGeom prst="rect">
              <a:avLst/>
            </a:prstGeom>
            <a:gradFill rotWithShape="1">
              <a:gsLst>
                <a:gs pos="0">
                  <a:srgbClr val="0066FF"/>
                </a:gs>
                <a:gs pos="50000">
                  <a:srgbClr val="33CCFF"/>
                </a:gs>
                <a:gs pos="100000">
                  <a:srgbClr val="0066FF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kumimoji="0" 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67977" name="Rectangle 48"/>
            <p:cNvSpPr>
              <a:spLocks noChangeArrowheads="1"/>
            </p:cNvSpPr>
            <p:nvPr/>
          </p:nvSpPr>
          <p:spPr bwMode="auto">
            <a:xfrm>
              <a:off x="2108" y="3425"/>
              <a:ext cx="1434" cy="135"/>
            </a:xfrm>
            <a:prstGeom prst="rect">
              <a:avLst/>
            </a:prstGeom>
            <a:gradFill rotWithShape="1">
              <a:gsLst>
                <a:gs pos="0">
                  <a:srgbClr val="0066FF"/>
                </a:gs>
                <a:gs pos="50000">
                  <a:srgbClr val="33CCFF"/>
                </a:gs>
                <a:gs pos="100000">
                  <a:srgbClr val="0066FF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kumimoji="0" 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67978" name="Rectangle 49"/>
            <p:cNvSpPr>
              <a:spLocks noChangeArrowheads="1"/>
            </p:cNvSpPr>
            <p:nvPr/>
          </p:nvSpPr>
          <p:spPr bwMode="auto">
            <a:xfrm>
              <a:off x="3583" y="3018"/>
              <a:ext cx="54" cy="134"/>
            </a:xfrm>
            <a:prstGeom prst="rect">
              <a:avLst/>
            </a:prstGeom>
            <a:gradFill rotWithShape="1">
              <a:gsLst>
                <a:gs pos="0">
                  <a:srgbClr val="0066FF"/>
                </a:gs>
                <a:gs pos="50000">
                  <a:srgbClr val="33CCFF"/>
                </a:gs>
                <a:gs pos="100000">
                  <a:srgbClr val="0066FF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kumimoji="0" 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67979" name="Rectangle 50"/>
            <p:cNvSpPr>
              <a:spLocks noChangeArrowheads="1"/>
            </p:cNvSpPr>
            <p:nvPr/>
          </p:nvSpPr>
          <p:spPr bwMode="auto">
            <a:xfrm>
              <a:off x="3645" y="2817"/>
              <a:ext cx="501" cy="154"/>
            </a:xfrm>
            <a:prstGeom prst="rect">
              <a:avLst/>
            </a:prstGeom>
            <a:gradFill rotWithShape="1">
              <a:gsLst>
                <a:gs pos="0">
                  <a:srgbClr val="0066FF"/>
                </a:gs>
                <a:gs pos="50000">
                  <a:srgbClr val="33CCFF"/>
                </a:gs>
                <a:gs pos="100000">
                  <a:srgbClr val="0066FF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kumimoji="0" 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67980" name="Rectangle 51"/>
            <p:cNvSpPr>
              <a:spLocks noChangeArrowheads="1"/>
            </p:cNvSpPr>
            <p:nvPr/>
          </p:nvSpPr>
          <p:spPr bwMode="auto">
            <a:xfrm>
              <a:off x="3818" y="2633"/>
              <a:ext cx="327" cy="135"/>
            </a:xfrm>
            <a:prstGeom prst="rect">
              <a:avLst/>
            </a:prstGeom>
            <a:gradFill rotWithShape="1">
              <a:gsLst>
                <a:gs pos="0">
                  <a:srgbClr val="0066FF"/>
                </a:gs>
                <a:gs pos="50000">
                  <a:srgbClr val="33CCFF"/>
                </a:gs>
                <a:gs pos="100000">
                  <a:srgbClr val="0066FF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kumimoji="0" 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67981" name="Text Box 52"/>
            <p:cNvSpPr txBox="1">
              <a:spLocks noChangeArrowheads="1"/>
            </p:cNvSpPr>
            <p:nvPr/>
          </p:nvSpPr>
          <p:spPr bwMode="auto">
            <a:xfrm>
              <a:off x="4127" y="2573"/>
              <a:ext cx="195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kumimoji="0" lang="en-US" sz="1800" b="1">
                  <a:solidFill>
                    <a:srgbClr val="000000"/>
                  </a:solidFill>
                  <a:latin typeface="Arial" charset="0"/>
                </a:rPr>
                <a:t>Belshazzar 550-539 (11)</a:t>
              </a:r>
            </a:p>
          </p:txBody>
        </p:sp>
        <p:sp>
          <p:nvSpPr>
            <p:cNvPr id="167982" name="Text Box 53"/>
            <p:cNvSpPr txBox="1">
              <a:spLocks noChangeArrowheads="1"/>
            </p:cNvSpPr>
            <p:nvPr/>
          </p:nvSpPr>
          <p:spPr bwMode="auto">
            <a:xfrm>
              <a:off x="4121" y="2778"/>
              <a:ext cx="194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kumimoji="0" lang="en-US" sz="1800" b="1">
                  <a:solidFill>
                    <a:srgbClr val="000000"/>
                  </a:solidFill>
                  <a:latin typeface="Arial" charset="0"/>
                </a:rPr>
                <a:t>Nabonidus 555-539 (16)</a:t>
              </a:r>
            </a:p>
          </p:txBody>
        </p:sp>
        <p:sp>
          <p:nvSpPr>
            <p:cNvPr id="167983" name="Text Box 54"/>
            <p:cNvSpPr txBox="1">
              <a:spLocks noChangeArrowheads="1"/>
            </p:cNvSpPr>
            <p:nvPr/>
          </p:nvSpPr>
          <p:spPr bwMode="auto">
            <a:xfrm>
              <a:off x="3606" y="2972"/>
              <a:ext cx="1851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kumimoji="0" lang="en-US" sz="1800" b="1">
                  <a:solidFill>
                    <a:srgbClr val="000000"/>
                  </a:solidFill>
                  <a:latin typeface="Arial" charset="0"/>
                </a:rPr>
                <a:t>Neriglissar 559-555 (4)</a:t>
              </a:r>
            </a:p>
          </p:txBody>
        </p:sp>
        <p:sp>
          <p:nvSpPr>
            <p:cNvPr id="167984" name="Text Box 55"/>
            <p:cNvSpPr txBox="1">
              <a:spLocks noChangeArrowheads="1"/>
            </p:cNvSpPr>
            <p:nvPr/>
          </p:nvSpPr>
          <p:spPr bwMode="auto">
            <a:xfrm>
              <a:off x="3540" y="3180"/>
              <a:ext cx="2121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kumimoji="0" lang="en-US" sz="1800" b="1">
                  <a:solidFill>
                    <a:srgbClr val="000000"/>
                  </a:solidFill>
                  <a:latin typeface="Arial" charset="0"/>
                </a:rPr>
                <a:t>Evil-Merodach 561-560 (1)</a:t>
              </a:r>
            </a:p>
          </p:txBody>
        </p:sp>
        <p:sp>
          <p:nvSpPr>
            <p:cNvPr id="167985" name="Text Box 56"/>
            <p:cNvSpPr txBox="1">
              <a:spLocks noChangeArrowheads="1"/>
            </p:cNvSpPr>
            <p:nvPr/>
          </p:nvSpPr>
          <p:spPr bwMode="auto">
            <a:xfrm>
              <a:off x="3507" y="3382"/>
              <a:ext cx="2391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kumimoji="0" lang="en-US" sz="1800" b="1">
                  <a:solidFill>
                    <a:srgbClr val="000000"/>
                  </a:solidFill>
                  <a:latin typeface="Arial" charset="0"/>
                </a:rPr>
                <a:t>Nebuchadnezzar 605-561 (44)</a:t>
              </a:r>
            </a:p>
          </p:txBody>
        </p:sp>
        <p:sp>
          <p:nvSpPr>
            <p:cNvPr id="167986" name="Text Box 57"/>
            <p:cNvSpPr txBox="1">
              <a:spLocks noChangeArrowheads="1"/>
            </p:cNvSpPr>
            <p:nvPr/>
          </p:nvSpPr>
          <p:spPr bwMode="auto">
            <a:xfrm>
              <a:off x="2076" y="3610"/>
              <a:ext cx="2175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kumimoji="0" lang="en-US" sz="1800" b="1">
                  <a:solidFill>
                    <a:srgbClr val="000000"/>
                  </a:solidFill>
                  <a:latin typeface="Arial" charset="0"/>
                </a:rPr>
                <a:t>Nabopolassar 630-605 (25)</a:t>
              </a:r>
            </a:p>
          </p:txBody>
        </p:sp>
        <p:sp>
          <p:nvSpPr>
            <p:cNvPr id="167987" name="Rectangle 58"/>
            <p:cNvSpPr>
              <a:spLocks noChangeArrowheads="1"/>
            </p:cNvSpPr>
            <p:nvPr/>
          </p:nvSpPr>
          <p:spPr bwMode="auto">
            <a:xfrm>
              <a:off x="3547" y="3229"/>
              <a:ext cx="27" cy="126"/>
            </a:xfrm>
            <a:prstGeom prst="rect">
              <a:avLst/>
            </a:prstGeom>
            <a:gradFill rotWithShape="1">
              <a:gsLst>
                <a:gs pos="0">
                  <a:srgbClr val="0066FF"/>
                </a:gs>
                <a:gs pos="50000">
                  <a:srgbClr val="33CCFF"/>
                </a:gs>
                <a:gs pos="100000">
                  <a:srgbClr val="0066FF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kumimoji="0" lang="en-US">
                <a:solidFill>
                  <a:srgbClr val="000000"/>
                </a:solidFill>
                <a:latin typeface="Arial" charset="0"/>
              </a:endParaRPr>
            </a:p>
          </p:txBody>
        </p:sp>
      </p:grpSp>
      <p:grpSp>
        <p:nvGrpSpPr>
          <p:cNvPr id="12" name="Group 59"/>
          <p:cNvGrpSpPr>
            <a:grpSpLocks/>
          </p:cNvGrpSpPr>
          <p:nvPr/>
        </p:nvGrpSpPr>
        <p:grpSpPr bwMode="auto">
          <a:xfrm>
            <a:off x="180975" y="4283075"/>
            <a:ext cx="2609850" cy="1001713"/>
            <a:chOff x="0" y="1143"/>
            <a:chExt cx="1755" cy="631"/>
          </a:xfrm>
        </p:grpSpPr>
        <p:sp>
          <p:nvSpPr>
            <p:cNvPr id="167970" name="Rectangle 60"/>
            <p:cNvSpPr>
              <a:spLocks noChangeArrowheads="1"/>
            </p:cNvSpPr>
            <p:nvPr/>
          </p:nvSpPr>
          <p:spPr bwMode="auto">
            <a:xfrm>
              <a:off x="0" y="1143"/>
              <a:ext cx="1719" cy="631"/>
            </a:xfrm>
            <a:prstGeom prst="rect">
              <a:avLst/>
            </a:prstGeom>
            <a:solidFill>
              <a:srgbClr val="BBE0E3">
                <a:alpha val="50195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kumimoji="0" lang="en-US">
                <a:solidFill>
                  <a:srgbClr val="000000"/>
                </a:solidFill>
                <a:latin typeface="Arial" charset="0"/>
              </a:endParaRPr>
            </a:p>
          </p:txBody>
        </p:sp>
        <p:grpSp>
          <p:nvGrpSpPr>
            <p:cNvPr id="167971" name="Group 61"/>
            <p:cNvGrpSpPr>
              <a:grpSpLocks/>
            </p:cNvGrpSpPr>
            <p:nvPr/>
          </p:nvGrpSpPr>
          <p:grpSpPr bwMode="auto">
            <a:xfrm>
              <a:off x="161" y="1243"/>
              <a:ext cx="1594" cy="423"/>
              <a:chOff x="161" y="1243"/>
              <a:chExt cx="1594" cy="423"/>
            </a:xfrm>
          </p:grpSpPr>
          <p:sp>
            <p:nvSpPr>
              <p:cNvPr id="167972" name="Rectangle 62"/>
              <p:cNvSpPr>
                <a:spLocks noChangeArrowheads="1"/>
              </p:cNvSpPr>
              <p:nvPr/>
            </p:nvSpPr>
            <p:spPr bwMode="auto">
              <a:xfrm>
                <a:off x="161" y="1276"/>
                <a:ext cx="209" cy="135"/>
              </a:xfrm>
              <a:prstGeom prst="rect">
                <a:avLst/>
              </a:prstGeom>
              <a:gradFill rotWithShape="1">
                <a:gsLst>
                  <a:gs pos="0">
                    <a:srgbClr val="0066FF"/>
                  </a:gs>
                  <a:gs pos="50000">
                    <a:srgbClr val="33CCFF"/>
                  </a:gs>
                  <a:gs pos="100000">
                    <a:srgbClr val="0066FF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kumimoji="0"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67973" name="Rectangle 63"/>
              <p:cNvSpPr>
                <a:spLocks noChangeArrowheads="1"/>
              </p:cNvSpPr>
              <p:nvPr/>
            </p:nvSpPr>
            <p:spPr bwMode="auto">
              <a:xfrm>
                <a:off x="161" y="1478"/>
                <a:ext cx="218" cy="126"/>
              </a:xfrm>
              <a:prstGeom prst="rect">
                <a:avLst/>
              </a:prstGeom>
              <a:gradFill rotWithShape="1">
                <a:gsLst>
                  <a:gs pos="0">
                    <a:srgbClr val="009900"/>
                  </a:gs>
                  <a:gs pos="50000">
                    <a:srgbClr val="66FF33"/>
                  </a:gs>
                  <a:gs pos="100000">
                    <a:srgbClr val="009900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kumimoji="0"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67974" name="Text Box 64"/>
              <p:cNvSpPr txBox="1">
                <a:spLocks noChangeArrowheads="1"/>
              </p:cNvSpPr>
              <p:nvPr/>
            </p:nvSpPr>
            <p:spPr bwMode="auto">
              <a:xfrm>
                <a:off x="359" y="1243"/>
                <a:ext cx="1396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kumimoji="0" lang="en-US" sz="1800" b="1">
                    <a:solidFill>
                      <a:srgbClr val="000000"/>
                    </a:solidFill>
                    <a:latin typeface="Arial" charset="0"/>
                  </a:rPr>
                  <a:t>Babylonian kings</a:t>
                </a:r>
              </a:p>
            </p:txBody>
          </p:sp>
          <p:sp>
            <p:nvSpPr>
              <p:cNvPr id="167975" name="Text Box 65"/>
              <p:cNvSpPr txBox="1">
                <a:spLocks noChangeArrowheads="1"/>
              </p:cNvSpPr>
              <p:nvPr/>
            </p:nvSpPr>
            <p:spPr bwMode="auto">
              <a:xfrm>
                <a:off x="367" y="1435"/>
                <a:ext cx="790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kumimoji="0" lang="en-US" sz="1800" b="1">
                    <a:solidFill>
                      <a:srgbClr val="000000"/>
                    </a:solidFill>
                    <a:latin typeface="Arial" charset="0"/>
                  </a:rPr>
                  <a:t>Prophets</a:t>
                </a:r>
              </a:p>
            </p:txBody>
          </p:sp>
        </p:grpSp>
      </p:grpSp>
      <p:sp>
        <p:nvSpPr>
          <p:cNvPr id="96323" name="Rectangle 67"/>
          <p:cNvSpPr>
            <a:spLocks noChangeArrowheads="1"/>
          </p:cNvSpPr>
          <p:nvPr/>
        </p:nvSpPr>
        <p:spPr bwMode="auto">
          <a:xfrm>
            <a:off x="5811838" y="1582738"/>
            <a:ext cx="3332162" cy="4673600"/>
          </a:xfrm>
          <a:prstGeom prst="rect">
            <a:avLst/>
          </a:prstGeom>
          <a:solidFill>
            <a:srgbClr val="808080">
              <a:alpha val="3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kumimoji="0"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6324" name="Line 68"/>
          <p:cNvSpPr>
            <a:spLocks noChangeShapeType="1"/>
          </p:cNvSpPr>
          <p:nvPr/>
        </p:nvSpPr>
        <p:spPr bwMode="auto">
          <a:xfrm flipV="1">
            <a:off x="0" y="1571625"/>
            <a:ext cx="9144000" cy="142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67963" name="Group 77"/>
          <p:cNvGrpSpPr>
            <a:grpSpLocks/>
          </p:cNvGrpSpPr>
          <p:nvPr/>
        </p:nvGrpSpPr>
        <p:grpSpPr bwMode="auto">
          <a:xfrm>
            <a:off x="2081213" y="1852613"/>
            <a:ext cx="4475162" cy="554037"/>
            <a:chOff x="1311" y="1167"/>
            <a:chExt cx="2819" cy="349"/>
          </a:xfrm>
        </p:grpSpPr>
        <p:sp>
          <p:nvSpPr>
            <p:cNvPr id="167965" name="Text Box 71"/>
            <p:cNvSpPr txBox="1">
              <a:spLocks noChangeArrowheads="1"/>
            </p:cNvSpPr>
            <p:nvPr/>
          </p:nvSpPr>
          <p:spPr bwMode="auto">
            <a:xfrm>
              <a:off x="2073" y="1167"/>
              <a:ext cx="1199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kumimoji="0" lang="en-US" sz="2800">
                  <a:solidFill>
                    <a:srgbClr val="000000"/>
                  </a:solidFill>
                  <a:latin typeface="Arial Black" charset="0"/>
                </a:rPr>
                <a:t>70 Years</a:t>
              </a:r>
            </a:p>
          </p:txBody>
        </p:sp>
        <p:sp>
          <p:nvSpPr>
            <p:cNvPr id="167966" name="Line 72"/>
            <p:cNvSpPr>
              <a:spLocks noChangeShapeType="1"/>
            </p:cNvSpPr>
            <p:nvPr/>
          </p:nvSpPr>
          <p:spPr bwMode="auto">
            <a:xfrm flipH="1">
              <a:off x="1737" y="1344"/>
              <a:ext cx="375" cy="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7967" name="Line 73"/>
            <p:cNvSpPr>
              <a:spLocks noChangeShapeType="1"/>
            </p:cNvSpPr>
            <p:nvPr/>
          </p:nvSpPr>
          <p:spPr bwMode="auto">
            <a:xfrm flipV="1">
              <a:off x="3264" y="1342"/>
              <a:ext cx="399" cy="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7968" name="Text Box 74"/>
            <p:cNvSpPr txBox="1">
              <a:spLocks noChangeArrowheads="1"/>
            </p:cNvSpPr>
            <p:nvPr/>
          </p:nvSpPr>
          <p:spPr bwMode="auto">
            <a:xfrm>
              <a:off x="1311" y="1189"/>
              <a:ext cx="490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kumimoji="0" lang="en-US" sz="2800">
                  <a:solidFill>
                    <a:srgbClr val="000000"/>
                  </a:solidFill>
                  <a:latin typeface="Arial" charset="0"/>
                </a:rPr>
                <a:t>605</a:t>
              </a:r>
            </a:p>
          </p:txBody>
        </p:sp>
        <p:sp>
          <p:nvSpPr>
            <p:cNvPr id="167969" name="Text Box 75"/>
            <p:cNvSpPr txBox="1">
              <a:spLocks noChangeArrowheads="1"/>
            </p:cNvSpPr>
            <p:nvPr/>
          </p:nvSpPr>
          <p:spPr bwMode="auto">
            <a:xfrm>
              <a:off x="3640" y="1175"/>
              <a:ext cx="490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kumimoji="0" lang="en-US" sz="2800">
                  <a:solidFill>
                    <a:srgbClr val="000000"/>
                  </a:solidFill>
                  <a:latin typeface="Arial" charset="0"/>
                </a:rPr>
                <a:t>536</a:t>
              </a:r>
            </a:p>
          </p:txBody>
        </p:sp>
      </p:grpSp>
      <p:sp>
        <p:nvSpPr>
          <p:cNvPr id="167964" name="Rectangle 76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pPr eaLnBrk="1" hangingPunct="1"/>
            <a:r>
              <a:rPr lang="en-US">
                <a:latin typeface="Arial" charset="0"/>
              </a:rPr>
              <a:t>Timeline of the Exile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6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26" presetClass="emph" presetSubtype="0" repeatCount="5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 tmFilter="0, 0; .2, .5; .8, .5; 1, 0"/>
                                        <p:tgtEl>
                                          <p:spTgt spid="9628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1000" autoRev="1" fill="hold"/>
                                        <p:tgtEl>
                                          <p:spTgt spid="9628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1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62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62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63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63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2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96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62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62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62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96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62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62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62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96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62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962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962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96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962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96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96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5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69" presetID="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3000" fill="hold"/>
                                        <p:tgtEl>
                                          <p:spTgt spid="963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3000" fill="hold"/>
                                        <p:tgtEl>
                                          <p:spTgt spid="96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7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3000" fill="hold"/>
                                        <p:tgtEl>
                                          <p:spTgt spid="963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3000" fill="hold"/>
                                        <p:tgtEl>
                                          <p:spTgt spid="963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322" grpId="0" animBg="1"/>
      <p:bldP spid="96283" grpId="0" animBg="1"/>
      <p:bldP spid="96283" grpId="1" animBg="1"/>
      <p:bldP spid="96286" grpId="0" animBg="1"/>
      <p:bldP spid="96287" grpId="0"/>
      <p:bldP spid="96288" grpId="0"/>
      <p:bldP spid="96289" grpId="0"/>
      <p:bldP spid="96290" grpId="0"/>
      <p:bldP spid="96291" grpId="0" animBg="1"/>
      <p:bldP spid="96292" grpId="0" animBg="1"/>
      <p:bldP spid="96293" grpId="0" animBg="1"/>
      <p:bldP spid="96294" grpId="0" animBg="1"/>
      <p:bldP spid="96323" grpId="0" animBg="1"/>
      <p:bldP spid="9632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chemeClr val="accent2"/>
            </a:gs>
            <a:gs pos="100000">
              <a:srgbClr val="004200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295400" y="0"/>
            <a:ext cx="6477000" cy="1295400"/>
          </a:xfrm>
          <a:solidFill>
            <a:srgbClr val="004200"/>
          </a:solidFill>
          <a:effectLst>
            <a:outerShdw blurRad="38100" dist="35921" dir="2700000" algn="ctr" rotWithShape="0">
              <a:srgbClr val="000000">
                <a:alpha val="99962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2400">
                <a:solidFill>
                  <a:srgbClr val="004200"/>
                </a:solidFill>
                <a:latin typeface="Times" pitchFamily="24" charset="0"/>
              </a:rPr>
              <a:t>The Postexilic Era</a:t>
            </a:r>
          </a:p>
        </p:txBody>
      </p:sp>
      <p:sp>
        <p:nvSpPr>
          <p:cNvPr id="208899" name="Rectangle 3"/>
          <p:cNvSpPr>
            <a:spLocks noChangeArrowheads="1"/>
          </p:cNvSpPr>
          <p:nvPr/>
        </p:nvSpPr>
        <p:spPr bwMode="auto">
          <a:xfrm>
            <a:off x="2667000" y="3505200"/>
            <a:ext cx="6477000" cy="1371600"/>
          </a:xfrm>
          <a:prstGeom prst="rect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30000" noProof="0">
              <a:ln>
                <a:noFill/>
              </a:ln>
              <a:solidFill>
                <a:srgbClr val="FFFF66"/>
              </a:solidFill>
              <a:effectLst/>
              <a:uLnTx/>
              <a:uFillTx/>
              <a:latin typeface="Arial"/>
              <a:ea typeface="Osaka"/>
              <a:cs typeface="Arial"/>
            </a:endParaRPr>
          </a:p>
        </p:txBody>
      </p:sp>
      <p:sp>
        <p:nvSpPr>
          <p:cNvPr id="208900" name="Rectangle 4"/>
          <p:cNvSpPr>
            <a:spLocks noChangeArrowheads="1"/>
          </p:cNvSpPr>
          <p:nvPr/>
        </p:nvSpPr>
        <p:spPr bwMode="auto">
          <a:xfrm>
            <a:off x="0" y="3505200"/>
            <a:ext cx="1485900" cy="1371600"/>
          </a:xfrm>
          <a:prstGeom prst="rect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30000" noProof="0">
              <a:ln>
                <a:noFill/>
              </a:ln>
              <a:solidFill>
                <a:srgbClr val="FFFF66"/>
              </a:solidFill>
              <a:effectLst/>
              <a:uLnTx/>
              <a:uFillTx/>
              <a:latin typeface="Arial"/>
              <a:ea typeface="Osaka"/>
              <a:cs typeface="Arial"/>
            </a:endParaRPr>
          </a:p>
        </p:txBody>
      </p:sp>
      <p:sp>
        <p:nvSpPr>
          <p:cNvPr id="208901" name="Text Box 5"/>
          <p:cNvSpPr txBox="1">
            <a:spLocks noChangeArrowheads="1"/>
          </p:cNvSpPr>
          <p:nvPr/>
        </p:nvSpPr>
        <p:spPr bwMode="auto">
          <a:xfrm>
            <a:off x="8027988" y="76200"/>
            <a:ext cx="1109662" cy="12001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Osaka"/>
                <a:cs typeface="Arial"/>
              </a:rPr>
              <a:t>295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Osaka"/>
                <a:cs typeface="Arial"/>
              </a:rPr>
            </a:b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Osaka"/>
                <a:cs typeface="Arial"/>
              </a:rPr>
              <a:t>296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Osaka"/>
                <a:cs typeface="Arial"/>
              </a:rPr>
            </a:b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Osaka"/>
                <a:cs typeface="Arial"/>
              </a:rPr>
              <a:t>560</a:t>
            </a:r>
          </a:p>
        </p:txBody>
      </p:sp>
      <p:sp>
        <p:nvSpPr>
          <p:cNvPr id="208902" name="Rectangle 6"/>
          <p:cNvSpPr>
            <a:spLocks noChangeArrowheads="1"/>
          </p:cNvSpPr>
          <p:nvPr/>
        </p:nvSpPr>
        <p:spPr bwMode="auto">
          <a:xfrm>
            <a:off x="838200" y="2971800"/>
            <a:ext cx="1073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408000"/>
              </a:buClr>
              <a:buSzPct val="110000"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Osaka"/>
                <a:cs typeface="Arial"/>
              </a:rPr>
              <a:t>586</a:t>
            </a:r>
          </a:p>
        </p:txBody>
      </p:sp>
      <p:sp>
        <p:nvSpPr>
          <p:cNvPr id="65543" name="WordArt 7"/>
          <p:cNvSpPr>
            <a:spLocks noChangeArrowheads="1" noChangeShapeType="1" noTextEdit="1"/>
          </p:cNvSpPr>
          <p:nvPr/>
        </p:nvSpPr>
        <p:spPr bwMode="auto">
          <a:xfrm>
            <a:off x="1905000" y="266700"/>
            <a:ext cx="5381625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2700" cap="sq">
                  <a:solidFill>
                    <a:srgbClr val="EAEAEA"/>
                  </a:solidFill>
                  <a:round/>
                  <a:headEnd type="none" w="sm" len="sm"/>
                  <a:tailEnd type="none" w="sm" len="sm"/>
                </a:ln>
                <a:solidFill>
                  <a:srgbClr val="FFFFFF"/>
                </a:solidFill>
                <a:effectLst>
                  <a:outerShdw blurRad="63500" dist="35921" dir="2700000" algn="ctr" rotWithShape="0">
                    <a:srgbClr val="000000">
                      <a:alpha val="74997"/>
                    </a:srgbClr>
                  </a:outerShdw>
                </a:effectLst>
                <a:uLnTx/>
                <a:uFillTx/>
                <a:latin typeface="Arial Black"/>
                <a:ea typeface="Arial Black"/>
                <a:cs typeface="Arial Black"/>
              </a:rPr>
              <a:t>The Postexilic Era</a:t>
            </a:r>
          </a:p>
        </p:txBody>
      </p:sp>
      <p:sp>
        <p:nvSpPr>
          <p:cNvPr id="208904" name="Rectangle 8"/>
          <p:cNvSpPr>
            <a:spLocks noChangeArrowheads="1"/>
          </p:cNvSpPr>
          <p:nvPr/>
        </p:nvSpPr>
        <p:spPr bwMode="auto">
          <a:xfrm>
            <a:off x="2124075" y="2971800"/>
            <a:ext cx="1073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408000"/>
              </a:buClr>
              <a:buSzPct val="110000"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Osaka"/>
                <a:cs typeface="Arial"/>
              </a:rPr>
              <a:t>539</a:t>
            </a:r>
          </a:p>
        </p:txBody>
      </p:sp>
      <p:sp>
        <p:nvSpPr>
          <p:cNvPr id="208905" name="Rectangle 9"/>
          <p:cNvSpPr>
            <a:spLocks noChangeArrowheads="1"/>
          </p:cNvSpPr>
          <p:nvPr/>
        </p:nvSpPr>
        <p:spPr bwMode="auto">
          <a:xfrm>
            <a:off x="2916238" y="2971800"/>
            <a:ext cx="1073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408000"/>
              </a:buClr>
              <a:buSzPct val="110000"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Osaka"/>
                <a:cs typeface="Arial"/>
              </a:rPr>
              <a:t>536</a:t>
            </a:r>
          </a:p>
        </p:txBody>
      </p:sp>
      <p:sp>
        <p:nvSpPr>
          <p:cNvPr id="208906" name="Rectangle 10"/>
          <p:cNvSpPr>
            <a:spLocks noChangeArrowheads="1"/>
          </p:cNvSpPr>
          <p:nvPr/>
        </p:nvSpPr>
        <p:spPr bwMode="auto">
          <a:xfrm>
            <a:off x="4800600" y="2971800"/>
            <a:ext cx="9080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408000"/>
              </a:buClr>
              <a:buSzPct val="110000"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Osaka"/>
                <a:cs typeface="Arial"/>
              </a:rPr>
              <a:t>516</a:t>
            </a:r>
          </a:p>
        </p:txBody>
      </p:sp>
      <p:sp>
        <p:nvSpPr>
          <p:cNvPr id="208907" name="Rectangle 11"/>
          <p:cNvSpPr>
            <a:spLocks noChangeArrowheads="1"/>
          </p:cNvSpPr>
          <p:nvPr/>
        </p:nvSpPr>
        <p:spPr bwMode="auto">
          <a:xfrm>
            <a:off x="-76200" y="2971800"/>
            <a:ext cx="1073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408000"/>
              </a:buClr>
              <a:buSzPct val="110000"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Osaka"/>
                <a:cs typeface="Arial"/>
              </a:rPr>
              <a:t>605</a:t>
            </a:r>
          </a:p>
        </p:txBody>
      </p:sp>
      <p:sp>
        <p:nvSpPr>
          <p:cNvPr id="208908" name="Rectangle 12"/>
          <p:cNvSpPr>
            <a:spLocks noChangeArrowheads="1"/>
          </p:cNvSpPr>
          <p:nvPr/>
        </p:nvSpPr>
        <p:spPr bwMode="auto">
          <a:xfrm>
            <a:off x="4038600" y="1866900"/>
            <a:ext cx="18161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408000"/>
              </a:buClr>
              <a:buSzPct val="110000"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Osaka"/>
                <a:cs typeface="Arial"/>
              </a:rPr>
              <a:t>Haggai</a:t>
            </a:r>
          </a:p>
        </p:txBody>
      </p:sp>
      <p:sp>
        <p:nvSpPr>
          <p:cNvPr id="208909" name="Rectangle 13"/>
          <p:cNvSpPr>
            <a:spLocks noChangeArrowheads="1"/>
          </p:cNvSpPr>
          <p:nvPr/>
        </p:nvSpPr>
        <p:spPr bwMode="auto">
          <a:xfrm>
            <a:off x="4038600" y="2286000"/>
            <a:ext cx="2063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408000"/>
              </a:buClr>
              <a:buSzPct val="110000"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Osaka"/>
                <a:cs typeface="Arial"/>
              </a:rPr>
              <a:t>Zechariah</a:t>
            </a:r>
          </a:p>
        </p:txBody>
      </p:sp>
      <p:sp>
        <p:nvSpPr>
          <p:cNvPr id="208910" name="Rectangle 14"/>
          <p:cNvSpPr>
            <a:spLocks noChangeArrowheads="1"/>
          </p:cNvSpPr>
          <p:nvPr/>
        </p:nvSpPr>
        <p:spPr bwMode="auto">
          <a:xfrm>
            <a:off x="7286625" y="2247900"/>
            <a:ext cx="1749425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408000"/>
              </a:buClr>
              <a:buSzPct val="110000"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Osaka"/>
                <a:cs typeface="Arial"/>
              </a:rPr>
              <a:t>Malachi</a:t>
            </a:r>
          </a:p>
        </p:txBody>
      </p:sp>
      <p:sp>
        <p:nvSpPr>
          <p:cNvPr id="208911" name="Rectangle 15"/>
          <p:cNvSpPr>
            <a:spLocks noChangeArrowheads="1"/>
          </p:cNvSpPr>
          <p:nvPr/>
        </p:nvSpPr>
        <p:spPr bwMode="auto">
          <a:xfrm>
            <a:off x="3886200" y="2971800"/>
            <a:ext cx="9080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408000"/>
              </a:buClr>
              <a:buSzPct val="110000"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Osaka"/>
                <a:cs typeface="Arial"/>
              </a:rPr>
              <a:t>520</a:t>
            </a:r>
          </a:p>
        </p:txBody>
      </p:sp>
      <p:sp>
        <p:nvSpPr>
          <p:cNvPr id="208912" name="Rectangle 16"/>
          <p:cNvSpPr>
            <a:spLocks noChangeArrowheads="1"/>
          </p:cNvSpPr>
          <p:nvPr/>
        </p:nvSpPr>
        <p:spPr bwMode="auto">
          <a:xfrm>
            <a:off x="838200" y="1295400"/>
            <a:ext cx="23939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408000"/>
              </a:buClr>
              <a:buSzPct val="110000"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Osaka"/>
                <a:cs typeface="Arial"/>
              </a:rPr>
              <a:t>Temple work</a:t>
            </a:r>
          </a:p>
        </p:txBody>
      </p:sp>
      <p:sp>
        <p:nvSpPr>
          <p:cNvPr id="208913" name="Rectangle 17"/>
          <p:cNvSpPr>
            <a:spLocks noChangeArrowheads="1"/>
          </p:cNvSpPr>
          <p:nvPr/>
        </p:nvSpPr>
        <p:spPr bwMode="auto">
          <a:xfrm>
            <a:off x="7053262" y="5105400"/>
            <a:ext cx="126315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408000"/>
              </a:buClr>
              <a:buSzPct val="110000"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Osaka"/>
                <a:cs typeface="Arial"/>
              </a:rPr>
              <a:t>Ezra</a:t>
            </a:r>
          </a:p>
        </p:txBody>
      </p:sp>
      <p:sp>
        <p:nvSpPr>
          <p:cNvPr id="208914" name="Rectangle 18"/>
          <p:cNvSpPr>
            <a:spLocks noChangeArrowheads="1"/>
          </p:cNvSpPr>
          <p:nvPr/>
        </p:nvSpPr>
        <p:spPr bwMode="auto">
          <a:xfrm>
            <a:off x="7315200" y="5562600"/>
            <a:ext cx="242865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408000"/>
              </a:buClr>
              <a:buSzPct val="110000"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Osaka"/>
                <a:cs typeface="Arial"/>
              </a:rPr>
              <a:t>Nehemiah</a:t>
            </a:r>
          </a:p>
        </p:txBody>
      </p:sp>
      <p:sp>
        <p:nvSpPr>
          <p:cNvPr id="208915" name="Rectangle 19"/>
          <p:cNvSpPr>
            <a:spLocks noChangeArrowheads="1"/>
          </p:cNvSpPr>
          <p:nvPr/>
        </p:nvSpPr>
        <p:spPr bwMode="auto">
          <a:xfrm>
            <a:off x="2667000" y="3505200"/>
            <a:ext cx="990600" cy="1371600"/>
          </a:xfrm>
          <a:prstGeom prst="rect">
            <a:avLst/>
          </a:prstGeom>
          <a:solidFill>
            <a:srgbClr val="FF80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408000"/>
              </a:solidFill>
              <a:effectLst/>
              <a:uLnTx/>
              <a:uFillTx/>
              <a:latin typeface="Arial"/>
              <a:ea typeface="Osaka"/>
              <a:cs typeface="Arial"/>
            </a:endParaRPr>
          </a:p>
        </p:txBody>
      </p:sp>
      <p:sp>
        <p:nvSpPr>
          <p:cNvPr id="208916" name="Rectangle 20"/>
          <p:cNvSpPr>
            <a:spLocks noChangeArrowheads="1"/>
          </p:cNvSpPr>
          <p:nvPr/>
        </p:nvSpPr>
        <p:spPr bwMode="auto">
          <a:xfrm>
            <a:off x="4114800" y="3505200"/>
            <a:ext cx="1403350" cy="1371600"/>
          </a:xfrm>
          <a:prstGeom prst="rect">
            <a:avLst/>
          </a:prstGeom>
          <a:solidFill>
            <a:srgbClr val="FF80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408000"/>
              </a:solidFill>
              <a:effectLst/>
              <a:uLnTx/>
              <a:uFillTx/>
              <a:latin typeface="Arial"/>
              <a:ea typeface="Osaka"/>
              <a:cs typeface="Arial"/>
            </a:endParaRPr>
          </a:p>
        </p:txBody>
      </p:sp>
      <p:sp>
        <p:nvSpPr>
          <p:cNvPr id="208917" name="Rectangle 21"/>
          <p:cNvSpPr>
            <a:spLocks noChangeArrowheads="1"/>
          </p:cNvSpPr>
          <p:nvPr/>
        </p:nvSpPr>
        <p:spPr bwMode="auto">
          <a:xfrm>
            <a:off x="228600" y="1295400"/>
            <a:ext cx="660400" cy="457200"/>
          </a:xfrm>
          <a:prstGeom prst="rect">
            <a:avLst/>
          </a:prstGeom>
          <a:solidFill>
            <a:srgbClr val="FF80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408000"/>
              </a:solidFill>
              <a:effectLst/>
              <a:uLnTx/>
              <a:uFillTx/>
              <a:latin typeface="Arial"/>
              <a:ea typeface="Osaka"/>
              <a:cs typeface="Arial"/>
            </a:endParaRPr>
          </a:p>
        </p:txBody>
      </p:sp>
      <p:sp>
        <p:nvSpPr>
          <p:cNvPr id="208918" name="Rectangle 22"/>
          <p:cNvSpPr>
            <a:spLocks noChangeArrowheads="1"/>
          </p:cNvSpPr>
          <p:nvPr/>
        </p:nvSpPr>
        <p:spPr bwMode="auto">
          <a:xfrm>
            <a:off x="2667000" y="5105400"/>
            <a:ext cx="2667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408000"/>
              </a:buClr>
              <a:buSzPct val="110000"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Osaka"/>
                <a:cs typeface="Arial"/>
              </a:rPr>
              <a:t>Zerubbabel</a:t>
            </a:r>
          </a:p>
        </p:txBody>
      </p:sp>
      <p:sp>
        <p:nvSpPr>
          <p:cNvPr id="208919" name="Rectangle 23"/>
          <p:cNvSpPr>
            <a:spLocks noChangeArrowheads="1"/>
          </p:cNvSpPr>
          <p:nvPr/>
        </p:nvSpPr>
        <p:spPr bwMode="auto">
          <a:xfrm>
            <a:off x="7391400" y="2971800"/>
            <a:ext cx="1733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408000"/>
              </a:buClr>
              <a:buSzPct val="110000"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Osaka"/>
                <a:cs typeface="Arial"/>
              </a:rPr>
              <a:t>444-425</a:t>
            </a:r>
          </a:p>
        </p:txBody>
      </p:sp>
      <p:sp>
        <p:nvSpPr>
          <p:cNvPr id="208920" name="Rectangle 24"/>
          <p:cNvSpPr>
            <a:spLocks noChangeArrowheads="1"/>
          </p:cNvSpPr>
          <p:nvPr/>
        </p:nvSpPr>
        <p:spPr bwMode="auto">
          <a:xfrm>
            <a:off x="5595937" y="5105400"/>
            <a:ext cx="15097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408000"/>
              </a:buClr>
              <a:buSzPct val="110000"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Osaka"/>
                <a:cs typeface="Arial"/>
              </a:rPr>
              <a:t>Esther</a:t>
            </a:r>
          </a:p>
        </p:txBody>
      </p:sp>
      <p:sp>
        <p:nvSpPr>
          <p:cNvPr id="208921" name="Rectangle 25"/>
          <p:cNvSpPr>
            <a:spLocks noChangeArrowheads="1"/>
          </p:cNvSpPr>
          <p:nvPr/>
        </p:nvSpPr>
        <p:spPr bwMode="auto">
          <a:xfrm>
            <a:off x="5638800" y="2971800"/>
            <a:ext cx="1733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408000"/>
              </a:buClr>
              <a:buSzPct val="110000"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Osaka"/>
                <a:cs typeface="Arial"/>
              </a:rPr>
              <a:t>483-473</a:t>
            </a:r>
          </a:p>
        </p:txBody>
      </p:sp>
      <p:sp>
        <p:nvSpPr>
          <p:cNvPr id="208922" name="Rectangle 26"/>
          <p:cNvSpPr>
            <a:spLocks noChangeArrowheads="1"/>
          </p:cNvSpPr>
          <p:nvPr/>
        </p:nvSpPr>
        <p:spPr bwMode="auto">
          <a:xfrm>
            <a:off x="76200" y="19812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408000"/>
              </a:buClr>
              <a:buSzPct val="110000"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Osaka"/>
                <a:cs typeface="Arial"/>
              </a:rPr>
              <a:t>Prophets:</a:t>
            </a:r>
          </a:p>
        </p:txBody>
      </p:sp>
      <p:sp>
        <p:nvSpPr>
          <p:cNvPr id="208923" name="Rectangle 27"/>
          <p:cNvSpPr>
            <a:spLocks noChangeArrowheads="1"/>
          </p:cNvSpPr>
          <p:nvPr/>
        </p:nvSpPr>
        <p:spPr bwMode="auto">
          <a:xfrm>
            <a:off x="76200" y="5105400"/>
            <a:ext cx="1981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408000"/>
              </a:buClr>
              <a:buSzPct val="110000"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Osaka"/>
                <a:cs typeface="Arial"/>
              </a:rPr>
              <a:t>Others:</a:t>
            </a:r>
          </a:p>
        </p:txBody>
      </p:sp>
      <p:sp>
        <p:nvSpPr>
          <p:cNvPr id="208924" name="Rectangle 28"/>
          <p:cNvSpPr>
            <a:spLocks noChangeArrowheads="1"/>
          </p:cNvSpPr>
          <p:nvPr/>
        </p:nvSpPr>
        <p:spPr bwMode="auto">
          <a:xfrm>
            <a:off x="0" y="6115050"/>
            <a:ext cx="3054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408000"/>
              </a:buClr>
              <a:buSzPct val="110000"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Osaka"/>
                <a:cs typeface="Arial"/>
              </a:rPr>
              <a:t>Persian Kings:</a:t>
            </a:r>
          </a:p>
        </p:txBody>
      </p:sp>
      <p:sp>
        <p:nvSpPr>
          <p:cNvPr id="208925" name="Rectangle 29"/>
          <p:cNvSpPr>
            <a:spLocks noChangeArrowheads="1"/>
          </p:cNvSpPr>
          <p:nvPr/>
        </p:nvSpPr>
        <p:spPr bwMode="auto">
          <a:xfrm>
            <a:off x="2546350" y="6096000"/>
            <a:ext cx="156845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408000"/>
              </a:buClr>
              <a:buSzPct val="110000"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Osaka"/>
                <a:cs typeface="Arial"/>
              </a:rPr>
              <a:t>Cyrus</a:t>
            </a:r>
          </a:p>
        </p:txBody>
      </p:sp>
      <p:sp>
        <p:nvSpPr>
          <p:cNvPr id="208926" name="Rectangle 30"/>
          <p:cNvSpPr>
            <a:spLocks noChangeArrowheads="1"/>
          </p:cNvSpPr>
          <p:nvPr/>
        </p:nvSpPr>
        <p:spPr bwMode="auto">
          <a:xfrm>
            <a:off x="3962400" y="6096000"/>
            <a:ext cx="156845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408000"/>
              </a:buClr>
              <a:buSzPct val="110000"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Osaka"/>
                <a:cs typeface="Arial"/>
              </a:rPr>
              <a:t>Darius</a:t>
            </a:r>
          </a:p>
        </p:txBody>
      </p:sp>
      <p:sp>
        <p:nvSpPr>
          <p:cNvPr id="208927" name="Rectangle 31"/>
          <p:cNvSpPr>
            <a:spLocks noChangeArrowheads="1"/>
          </p:cNvSpPr>
          <p:nvPr/>
        </p:nvSpPr>
        <p:spPr bwMode="auto">
          <a:xfrm>
            <a:off x="5334000" y="6096000"/>
            <a:ext cx="206375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408000"/>
              </a:buClr>
              <a:buSzPct val="110000"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Osaka"/>
                <a:cs typeface="Arial"/>
              </a:rPr>
              <a:t>Xerxes</a:t>
            </a:r>
          </a:p>
        </p:txBody>
      </p:sp>
      <p:sp>
        <p:nvSpPr>
          <p:cNvPr id="208928" name="Rectangle 32"/>
          <p:cNvSpPr>
            <a:spLocks noChangeArrowheads="1"/>
          </p:cNvSpPr>
          <p:nvPr/>
        </p:nvSpPr>
        <p:spPr bwMode="auto">
          <a:xfrm>
            <a:off x="7010400" y="6096000"/>
            <a:ext cx="206375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408000"/>
              </a:buClr>
              <a:buSzPct val="110000"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Osaka"/>
                <a:cs typeface="Arial"/>
              </a:rPr>
              <a:t>Artaxerxes</a:t>
            </a:r>
          </a:p>
        </p:txBody>
      </p:sp>
      <p:pic>
        <p:nvPicPr>
          <p:cNvPr id="65569" name="Picture 33" descr="1Temple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91000" y="3657600"/>
            <a:ext cx="1238250" cy="114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70" name="Picture 34" descr="thum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19400" y="3581400"/>
            <a:ext cx="696913" cy="119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8133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89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89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89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89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89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89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89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89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89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89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89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089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089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089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089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089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089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089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089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089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8908" grpId="0" autoUpdateAnimBg="0"/>
      <p:bldP spid="208909" grpId="0" autoUpdateAnimBg="0"/>
      <p:bldP spid="208910" grpId="0" autoUpdateAnimBg="0"/>
      <p:bldP spid="208913" grpId="0" autoUpdateAnimBg="0"/>
      <p:bldP spid="208914" grpId="0" autoUpdateAnimBg="0"/>
      <p:bldP spid="208918" grpId="0" autoUpdateAnimBg="0"/>
      <p:bldP spid="208925" grpId="0" autoUpdateAnimBg="0"/>
      <p:bldP spid="208926" grpId="0" autoUpdateAnimBg="0"/>
      <p:bldP spid="208927" grpId="0" autoUpdateAnimBg="0"/>
      <p:bldP spid="208928" grpId="0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3" name="Picture 2" descr="sword"/>
          <p:cNvPicPr>
            <a:picLocks noChangeAspect="1" noChangeArrowheads="1"/>
          </p:cNvPicPr>
          <p:nvPr/>
        </p:nvPicPr>
        <p:blipFill>
          <a:blip r:embed="rId3">
            <a:lum brigh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0594" name="Rectangle 3"/>
          <p:cNvSpPr>
            <a:spLocks noGrp="1" noChangeArrowheads="1"/>
          </p:cNvSpPr>
          <p:nvPr>
            <p:ph type="ctrTitle" idx="4294967295"/>
          </p:nvPr>
        </p:nvSpPr>
        <p:spPr>
          <a:xfrm>
            <a:off x="2514600" y="0"/>
            <a:ext cx="4876800" cy="6858000"/>
          </a:xfrm>
          <a:solidFill>
            <a:schemeClr val="bg2"/>
          </a:solidFill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fontAlgn="ctr">
              <a:lnSpc>
                <a:spcPct val="150000"/>
              </a:lnSpc>
            </a:pPr>
            <a:r>
              <a:rPr lang="en-US" sz="8000" b="1">
                <a:solidFill>
                  <a:srgbClr val="FFFF66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Malachi</a:t>
            </a: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0" y="6165850"/>
            <a:ext cx="7380312" cy="719138"/>
          </a:xfrm>
          <a:prstGeom prst="rect">
            <a:avLst/>
          </a:prstGeom>
          <a:solidFill>
            <a:srgbClr val="050A00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Geneva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Verdana" charset="0"/>
                <a:ea typeface="Geneva" charset="0"/>
                <a:cs typeface="Geneva" charset="0"/>
              </a:defRPr>
            </a:lvl2pPr>
            <a:lvl3pPr>
              <a:defRPr sz="2400">
                <a:solidFill>
                  <a:schemeClr val="tx1"/>
                </a:solidFill>
                <a:latin typeface="Verdana" charset="0"/>
                <a:ea typeface="Geneva" charset="0"/>
                <a:cs typeface="Geneva" charset="0"/>
              </a:defRPr>
            </a:lvl3pPr>
            <a:lvl4pPr>
              <a:defRPr sz="2400">
                <a:solidFill>
                  <a:schemeClr val="tx1"/>
                </a:solidFill>
                <a:latin typeface="Verdana" charset="0"/>
                <a:ea typeface="Geneva" charset="0"/>
                <a:cs typeface="Geneva" charset="0"/>
              </a:defRPr>
            </a:lvl4pPr>
            <a:lvl5pPr>
              <a:defRPr sz="2400">
                <a:solidFill>
                  <a:schemeClr val="tx1"/>
                </a:solidFill>
                <a:latin typeface="Verdana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Geneva" charset="0"/>
                <a:cs typeface="Geneva" charset="0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Dr. Rick Griffith, Singapore Bible College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BibleStudyDownloads.org</a:t>
            </a:r>
          </a:p>
        </p:txBody>
      </p:sp>
    </p:spTree>
    <p:extLst>
      <p:ext uri="{BB962C8B-B14F-4D97-AF65-F5344CB8AC3E}">
        <p14:creationId xmlns:p14="http://schemas.microsoft.com/office/powerpoint/2010/main" val="1744366646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7" name="Rectangle 2" descr="Green marble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Arail" charset="0"/>
              <a:cs typeface="Arail" charset="0"/>
            </a:endParaRPr>
          </a:p>
        </p:txBody>
      </p:sp>
      <p:sp>
        <p:nvSpPr>
          <p:cNvPr id="271363" name="Text Box 3"/>
          <p:cNvSpPr txBox="1">
            <a:spLocks noChangeArrowheads="1"/>
          </p:cNvSpPr>
          <p:nvPr/>
        </p:nvSpPr>
        <p:spPr bwMode="auto">
          <a:xfrm>
            <a:off x="4419600" y="6392863"/>
            <a:ext cx="487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kumimoji="0" lang="en-US" b="1">
                <a:solidFill>
                  <a:schemeClr val="bg1"/>
                </a:solidFill>
                <a:latin typeface="Arail"/>
                <a:ea typeface="+mn-ea"/>
                <a:cs typeface="Arail"/>
              </a:rPr>
              <a:t>Walk Through The Bible </a:t>
            </a:r>
            <a:r>
              <a:rPr kumimoji="0" lang="en-US" b="1">
                <a:solidFill>
                  <a:schemeClr val="bg1"/>
                </a:solidFill>
                <a:latin typeface="Arail"/>
                <a:ea typeface="Times New Roman" pitchFamily="-112" charset="0"/>
                <a:cs typeface="Arail"/>
              </a:rPr>
              <a:t>©</a:t>
            </a:r>
            <a:r>
              <a:rPr kumimoji="0" lang="en-US" b="1">
                <a:solidFill>
                  <a:schemeClr val="bg1"/>
                </a:solidFill>
                <a:latin typeface="Arail"/>
                <a:ea typeface="+mn-ea"/>
                <a:cs typeface="Arail"/>
              </a:rPr>
              <a:t>1989</a:t>
            </a:r>
          </a:p>
        </p:txBody>
      </p:sp>
      <p:sp>
        <p:nvSpPr>
          <p:cNvPr id="271365" name="Text Box 5"/>
          <p:cNvSpPr txBox="1">
            <a:spLocks noChangeArrowheads="1"/>
          </p:cNvSpPr>
          <p:nvPr/>
        </p:nvSpPr>
        <p:spPr bwMode="auto">
          <a:xfrm>
            <a:off x="3429000" y="76200"/>
            <a:ext cx="5334000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r" eaLnBrk="1" hangingPunct="1">
              <a:spcBef>
                <a:spcPct val="50000"/>
              </a:spcBef>
              <a:defRPr/>
            </a:pPr>
            <a:endParaRPr kumimoji="0" lang="en-US" sz="4800" b="1" i="1">
              <a:solidFill>
                <a:schemeClr val="bg1"/>
              </a:solidFill>
              <a:latin typeface="Arail"/>
              <a:ea typeface="+mn-ea"/>
              <a:cs typeface="Arail"/>
            </a:endParaRPr>
          </a:p>
        </p:txBody>
      </p:sp>
      <p:pic>
        <p:nvPicPr>
          <p:cNvPr id="137220" name="Picture 6" descr="Malachi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71600" y="1295400"/>
            <a:ext cx="64770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1367" name="Rectangle 7"/>
          <p:cNvSpPr>
            <a:spLocks noGrp="1" noChangeArrowheads="1"/>
          </p:cNvSpPr>
          <p:nvPr>
            <p:ph type="title" idx="4294967295"/>
          </p:nvPr>
        </p:nvSpPr>
        <p:spPr>
          <a:xfrm>
            <a:off x="228600" y="152400"/>
            <a:ext cx="8686800" cy="1016000"/>
          </a:xfrm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anchor="t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mr-IN" altLang="ja-JP" sz="6000" b="1" dirty="0">
                <a:solidFill>
                  <a:schemeClr val="bg1"/>
                </a:solidFill>
                <a:latin typeface="Arail" charset="0"/>
                <a:ea typeface="ＭＳ Ｐゴシック" charset="0"/>
                <a:cs typeface="Arail" charset="0"/>
              </a:rPr>
              <a:t>"</a:t>
            </a:r>
            <a:r>
              <a:rPr lang="en-US" sz="6000" b="1" dirty="0">
                <a:solidFill>
                  <a:schemeClr val="bg1"/>
                </a:solidFill>
                <a:latin typeface="Arail" charset="0"/>
                <a:ea typeface="ＭＳ Ｐゴシック" charset="0"/>
                <a:cs typeface="Arail" charset="0"/>
              </a:rPr>
              <a:t>Hearts of Stone</a:t>
            </a:r>
            <a:r>
              <a:rPr lang="mr-IN" altLang="ja-JP" sz="6000" b="1" dirty="0">
                <a:solidFill>
                  <a:schemeClr val="bg1"/>
                </a:solidFill>
                <a:latin typeface="Arail" charset="0"/>
                <a:ea typeface="ＭＳ Ｐゴシック" charset="0"/>
                <a:cs typeface="Arail" charset="0"/>
              </a:rPr>
              <a:t>"</a:t>
            </a:r>
            <a:endParaRPr lang="en-US" sz="6000" b="1" dirty="0">
              <a:solidFill>
                <a:schemeClr val="bg1"/>
              </a:solidFill>
              <a:latin typeface="Arail" charset="0"/>
              <a:ea typeface="ＭＳ Ｐゴシック" charset="0"/>
              <a:cs typeface="Arail" charset="0"/>
            </a:endParaRPr>
          </a:p>
        </p:txBody>
      </p:sp>
    </p:spTree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81" name="Rectangle 9"/>
          <p:cNvSpPr>
            <a:spLocks noGrp="1" noChangeArrowheads="1"/>
          </p:cNvSpPr>
          <p:nvPr>
            <p:ph type="ctrTitle"/>
          </p:nvPr>
        </p:nvSpPr>
        <p:spPr>
          <a:xfrm>
            <a:off x="0" y="152400"/>
            <a:ext cx="4267200" cy="762000"/>
          </a:xfrm>
        </p:spPr>
        <p:txBody>
          <a:bodyPr/>
          <a:lstStyle/>
          <a:p>
            <a:pPr>
              <a:defRPr/>
            </a:pPr>
            <a:r>
              <a:rPr lang="en-US" sz="4000" b="1">
                <a:latin typeface="Arial" charset="0"/>
                <a:ea typeface="ＭＳ Ｐゴシック" charset="0"/>
                <a:cs typeface="Arial" charset="0"/>
              </a:rPr>
              <a:t>Characteristics</a:t>
            </a:r>
          </a:p>
        </p:txBody>
      </p:sp>
      <p:pic>
        <p:nvPicPr>
          <p:cNvPr id="139266" name="Picture 10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05288" y="0"/>
            <a:ext cx="49387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105483" name="Text Box 11"/>
          <p:cNvSpPr txBox="1">
            <a:spLocks noChangeArrowheads="1"/>
          </p:cNvSpPr>
          <p:nvPr/>
        </p:nvSpPr>
        <p:spPr bwMode="auto">
          <a:xfrm>
            <a:off x="228600" y="1295400"/>
            <a:ext cx="8534400" cy="3968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kumimoji="0" lang="en-US" sz="2000" b="1">
              <a:solidFill>
                <a:srgbClr val="CC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ea typeface="+mn-ea"/>
              <a:cs typeface="Arial"/>
            </a:endParaRPr>
          </a:p>
        </p:txBody>
      </p:sp>
      <p:sp>
        <p:nvSpPr>
          <p:cNvPr id="105484" name="Text Box 12"/>
          <p:cNvSpPr txBox="1">
            <a:spLocks noChangeArrowheads="1"/>
          </p:cNvSpPr>
          <p:nvPr/>
        </p:nvSpPr>
        <p:spPr bwMode="auto">
          <a:xfrm>
            <a:off x="0" y="1050925"/>
            <a:ext cx="4800600" cy="6254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lnSpc>
                <a:spcPct val="125000"/>
              </a:lnSpc>
              <a:defRPr/>
            </a:pPr>
            <a:r>
              <a:rPr kumimoji="0" lang="en-US" sz="2800" b="1" u="sng">
                <a:solidFill>
                  <a:srgbClr val="CC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The Man Malachi</a:t>
            </a:r>
          </a:p>
        </p:txBody>
      </p:sp>
      <p:sp>
        <p:nvSpPr>
          <p:cNvPr id="105485" name="Text Box 13"/>
          <p:cNvSpPr txBox="1">
            <a:spLocks noChangeArrowheads="1"/>
          </p:cNvSpPr>
          <p:nvPr/>
        </p:nvSpPr>
        <p:spPr bwMode="auto">
          <a:xfrm>
            <a:off x="8382000" y="0"/>
            <a:ext cx="698500" cy="46196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kumimoji="0" lang="en-US" b="1" dirty="0">
                <a:latin typeface="Arial"/>
                <a:ea typeface="+mn-ea"/>
                <a:cs typeface="Arial"/>
              </a:rPr>
              <a:t>660</a:t>
            </a:r>
          </a:p>
        </p:txBody>
      </p:sp>
      <p:sp>
        <p:nvSpPr>
          <p:cNvPr id="105486" name="Text Box 14"/>
          <p:cNvSpPr txBox="1">
            <a:spLocks noChangeArrowheads="1"/>
          </p:cNvSpPr>
          <p:nvPr/>
        </p:nvSpPr>
        <p:spPr bwMode="auto">
          <a:xfrm>
            <a:off x="381000" y="1752600"/>
            <a:ext cx="3581400" cy="397033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>
            <a:lvl1pPr marL="457200" indent="-4572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buFont typeface="Times" charset="0"/>
              <a:buAutoNum type="arabicPeriod"/>
              <a:defRPr/>
            </a:pPr>
            <a:r>
              <a:rPr kumimoji="0" lang="en-US" sz="2800" b="1">
                <a:solidFill>
                  <a:srgbClr val="CC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No biographical info in the Bible</a:t>
            </a:r>
          </a:p>
          <a:p>
            <a:pPr>
              <a:buFont typeface="Times" charset="0"/>
              <a:buAutoNum type="arabicPeriod"/>
              <a:defRPr/>
            </a:pPr>
            <a:endParaRPr kumimoji="0" lang="en-US" sz="2800" b="1">
              <a:solidFill>
                <a:srgbClr val="CC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  <a:p>
            <a:pPr>
              <a:buFont typeface="Times" charset="0"/>
              <a:buAutoNum type="arabicPeriod"/>
              <a:defRPr/>
            </a:pPr>
            <a:r>
              <a:rPr kumimoji="0" lang="en-US" sz="2800" b="1">
                <a:solidFill>
                  <a:srgbClr val="CC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Name (1:1; 3:1) could be a proper noun (Malachi) or a common noun (my messenger)</a:t>
            </a:r>
          </a:p>
        </p:txBody>
      </p:sp>
      <p:sp>
        <p:nvSpPr>
          <p:cNvPr id="139271" name="Text Box 15"/>
          <p:cNvSpPr txBox="1">
            <a:spLocks noChangeArrowheads="1"/>
          </p:cNvSpPr>
          <p:nvPr/>
        </p:nvSpPr>
        <p:spPr bwMode="auto">
          <a:xfrm>
            <a:off x="4268788" y="3751260"/>
            <a:ext cx="2206625" cy="1331998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kumimoji="0" lang="en-US" sz="6600">
                <a:latin typeface="Bwhebb"/>
                <a:cs typeface="Bwhebb"/>
              </a:rPr>
              <a:t>ykia</a:t>
            </a:r>
            <a:r>
              <a:rPr kumimoji="0" lang="mr-IN" sz="6600">
                <a:latin typeface="Bwhebb"/>
                <a:cs typeface="Bwhebb"/>
              </a:rPr>
              <a:t>'</a:t>
            </a:r>
            <a:r>
              <a:rPr kumimoji="0" lang="en-US" sz="6600">
                <a:latin typeface="Bwhebb"/>
                <a:cs typeface="Bwhebb"/>
              </a:rPr>
              <a:t>l.m; </a:t>
            </a:r>
          </a:p>
        </p:txBody>
      </p:sp>
      <p:pic>
        <p:nvPicPr>
          <p:cNvPr id="2" name="Picture 1" descr="Screen Shot 2017-07-23 at 2.45.22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3300684"/>
            <a:ext cx="3021376" cy="185650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1054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"/>
                                        <p:tgtEl>
                                          <p:spTgt spid="1054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486" grpId="0" build="p" autoUpdateAnimBg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Text Box 2"/>
          <p:cNvSpPr txBox="1">
            <a:spLocks noChangeArrowheads="1"/>
          </p:cNvSpPr>
          <p:nvPr/>
        </p:nvSpPr>
        <p:spPr bwMode="auto">
          <a:xfrm>
            <a:off x="241300" y="228600"/>
            <a:ext cx="8902700" cy="484663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lnSpc>
                <a:spcPct val="125000"/>
              </a:lnSpc>
              <a:defRPr/>
            </a:pPr>
            <a:r>
              <a:rPr kumimoji="0" lang="en-US" sz="3200" b="1">
                <a:solidFill>
                  <a:srgbClr val="CC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B.  The Book</a:t>
            </a:r>
          </a:p>
          <a:p>
            <a:pPr>
              <a:lnSpc>
                <a:spcPct val="125000"/>
              </a:lnSpc>
              <a:defRPr/>
            </a:pPr>
            <a:endParaRPr kumimoji="0" lang="en-US" sz="3200" b="1">
              <a:solidFill>
                <a:srgbClr val="CC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  <a:p>
            <a:pPr>
              <a:lnSpc>
                <a:spcPct val="125000"/>
              </a:lnSpc>
              <a:defRPr/>
            </a:pPr>
            <a:r>
              <a:rPr kumimoji="0" lang="en-US" sz="2800" b="1">
                <a:solidFill>
                  <a:srgbClr val="CC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	</a:t>
            </a:r>
            <a:r>
              <a:rPr kumimoji="0" lang="en-US" sz="3200" b="1">
                <a:solidFill>
                  <a:srgbClr val="CC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1. Date/Occasion</a:t>
            </a:r>
          </a:p>
          <a:p>
            <a:pPr>
              <a:lnSpc>
                <a:spcPct val="125000"/>
              </a:lnSpc>
              <a:defRPr/>
            </a:pPr>
            <a:r>
              <a:rPr kumimoji="0" lang="en-US" sz="3200" b="1">
                <a:solidFill>
                  <a:srgbClr val="CC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		- during the Persian period</a:t>
            </a:r>
          </a:p>
          <a:p>
            <a:pPr>
              <a:lnSpc>
                <a:spcPct val="125000"/>
              </a:lnSpc>
              <a:defRPr/>
            </a:pPr>
            <a:r>
              <a:rPr kumimoji="0" lang="en-US" sz="3200" b="1">
                <a:solidFill>
                  <a:srgbClr val="CC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		- a century after Temple in 516 BC</a:t>
            </a:r>
          </a:p>
          <a:p>
            <a:pPr>
              <a:lnSpc>
                <a:spcPct val="125000"/>
              </a:lnSpc>
              <a:defRPr/>
            </a:pPr>
            <a:r>
              <a:rPr kumimoji="0" lang="en-US" sz="3200" b="1">
                <a:solidFill>
                  <a:srgbClr val="CC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		- postexilic prophets 100 years earlier: 			Haggai &amp; Zechariah</a:t>
            </a:r>
          </a:p>
          <a:p>
            <a:pPr>
              <a:defRPr/>
            </a:pPr>
            <a:endParaRPr lang="en-US" sz="3200" b="1">
              <a:latin typeface="Arial" charset="0"/>
              <a:cs typeface="Arial" charset="0"/>
            </a:endParaRPr>
          </a:p>
        </p:txBody>
      </p:sp>
      <p:sp>
        <p:nvSpPr>
          <p:cNvPr id="235523" name="Text Box 3"/>
          <p:cNvSpPr txBox="1">
            <a:spLocks noChangeArrowheads="1"/>
          </p:cNvSpPr>
          <p:nvPr/>
        </p:nvSpPr>
        <p:spPr bwMode="auto">
          <a:xfrm>
            <a:off x="8382000" y="76200"/>
            <a:ext cx="698500" cy="46196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kumimoji="0" lang="en-US" b="1">
                <a:latin typeface="Arial"/>
                <a:ea typeface="+mn-ea"/>
                <a:cs typeface="Arial"/>
              </a:rPr>
              <a:t>660</a:t>
            </a:r>
          </a:p>
        </p:txBody>
      </p:sp>
      <p:sp>
        <p:nvSpPr>
          <p:cNvPr id="235524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1143000" y="1295400"/>
            <a:ext cx="5486400" cy="838200"/>
          </a:xfrm>
          <a:solidFill>
            <a:srgbClr val="000000"/>
          </a:solidFill>
        </p:spPr>
        <p:txBody>
          <a:bodyPr/>
          <a:lstStyle/>
          <a:p>
            <a:pPr>
              <a:defRPr/>
            </a:pPr>
            <a:r>
              <a:rPr lang="en-US" sz="3600" b="1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rPr>
              <a:t>1. Date/Occasion</a:t>
            </a:r>
          </a:p>
        </p:txBody>
      </p:sp>
    </p:spTree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Text Box 3"/>
          <p:cNvSpPr txBox="1">
            <a:spLocks noChangeArrowheads="1"/>
          </p:cNvSpPr>
          <p:nvPr/>
        </p:nvSpPr>
        <p:spPr bwMode="auto">
          <a:xfrm>
            <a:off x="8382000" y="76200"/>
            <a:ext cx="6985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kumimoji="0" lang="en-US" b="1">
                <a:latin typeface="Arial" charset="0"/>
                <a:cs typeface="Arial" charset="0"/>
              </a:rPr>
              <a:t>660</a:t>
            </a:r>
          </a:p>
        </p:txBody>
      </p:sp>
      <p:pic>
        <p:nvPicPr>
          <p:cNvPr id="143363" name="Picture 4"/>
          <p:cNvPicPr>
            <a:picLocks noChangeAspect="1" noChangeArrowheads="1"/>
          </p:cNvPicPr>
          <p:nvPr/>
        </p:nvPicPr>
        <p:blipFill>
          <a:blip r:embed="rId3" cstate="screen">
            <a:lum bright="-3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009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236546" name="Text Box 2"/>
          <p:cNvSpPr txBox="1">
            <a:spLocks noChangeArrowheads="1"/>
          </p:cNvSpPr>
          <p:nvPr/>
        </p:nvSpPr>
        <p:spPr bwMode="auto">
          <a:xfrm>
            <a:off x="0" y="1477963"/>
            <a:ext cx="9144000" cy="4694237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 marL="24161750" indent="-2416175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lvl="2">
              <a:lnSpc>
                <a:spcPct val="125000"/>
              </a:lnSpc>
              <a:defRPr/>
            </a:pPr>
            <a:r>
              <a:rPr lang="en-US" b="1" dirty="0">
                <a:solidFill>
                  <a:srgbClr val="FFFF66"/>
                </a:solidFill>
                <a:latin typeface="Arial" charset="0"/>
                <a:cs typeface="Arial" charset="0"/>
              </a:rPr>
              <a:t>--</a:t>
            </a:r>
            <a:r>
              <a:rPr lang="en-US" b="1" dirty="0">
                <a:latin typeface="Arial" charset="0"/>
                <a:cs typeface="Arial" charset="0"/>
              </a:rPr>
              <a:t> </a:t>
            </a:r>
            <a:r>
              <a:rPr lang="en-US" b="1" dirty="0">
                <a:solidFill>
                  <a:srgbClr val="FFFF66"/>
                </a:solidFill>
                <a:latin typeface="Arial" charset="0"/>
                <a:cs typeface="Arial" charset="0"/>
              </a:rPr>
              <a:t>Period of tension</a:t>
            </a:r>
          </a:p>
          <a:p>
            <a:pPr lvl="2">
              <a:lnSpc>
                <a:spcPct val="125000"/>
              </a:lnSpc>
              <a:defRPr/>
            </a:pPr>
            <a:r>
              <a:rPr lang="en-US" b="1" dirty="0">
                <a:solidFill>
                  <a:srgbClr val="FFFF66"/>
                </a:solidFill>
                <a:latin typeface="Arial" charset="0"/>
                <a:cs typeface="Arial" charset="0"/>
              </a:rPr>
              <a:t>--</a:t>
            </a:r>
            <a:r>
              <a:rPr lang="en-US" b="1" dirty="0">
                <a:latin typeface="Arial" charset="0"/>
                <a:cs typeface="Arial" charset="0"/>
              </a:rPr>
              <a:t> </a:t>
            </a:r>
            <a:r>
              <a:rPr lang="en-US" b="1" dirty="0">
                <a:solidFill>
                  <a:srgbClr val="FFFF66"/>
                </a:solidFill>
                <a:latin typeface="Arial" charset="0"/>
                <a:cs typeface="Arial" charset="0"/>
              </a:rPr>
              <a:t>No greatness of God</a:t>
            </a:r>
            <a:r>
              <a:rPr lang="mr-IN" altLang="ja-JP" b="1" dirty="0">
                <a:solidFill>
                  <a:srgbClr val="FFFF66"/>
                </a:solidFill>
                <a:latin typeface="Arial" charset="0"/>
                <a:cs typeface="Arial" charset="0"/>
              </a:rPr>
              <a:t>'</a:t>
            </a:r>
            <a:r>
              <a:rPr lang="en-US" b="1" dirty="0">
                <a:solidFill>
                  <a:srgbClr val="FFFF66"/>
                </a:solidFill>
                <a:latin typeface="Arial" charset="0"/>
                <a:cs typeface="Arial" charset="0"/>
              </a:rPr>
              <a:t>s Kingdom after the temple</a:t>
            </a:r>
          </a:p>
          <a:p>
            <a:pPr lvl="2">
              <a:lnSpc>
                <a:spcPct val="125000"/>
              </a:lnSpc>
              <a:defRPr/>
            </a:pPr>
            <a:r>
              <a:rPr lang="en-US" b="1" dirty="0">
                <a:solidFill>
                  <a:srgbClr val="FFFF66"/>
                </a:solidFill>
                <a:latin typeface="Arial" charset="0"/>
                <a:cs typeface="Arial" charset="0"/>
              </a:rPr>
              <a:t>--</a:t>
            </a:r>
            <a:r>
              <a:rPr lang="en-US" b="1" dirty="0">
                <a:latin typeface="Arial" charset="0"/>
                <a:cs typeface="Arial" charset="0"/>
              </a:rPr>
              <a:t> </a:t>
            </a:r>
            <a:r>
              <a:rPr lang="en-US" b="1" dirty="0">
                <a:solidFill>
                  <a:srgbClr val="FFFF66"/>
                </a:solidFill>
                <a:latin typeface="Arial" charset="0"/>
                <a:cs typeface="Arial" charset="0"/>
              </a:rPr>
              <a:t>No sign of God</a:t>
            </a:r>
            <a:r>
              <a:rPr lang="mr-IN" altLang="ja-JP" b="1" dirty="0">
                <a:solidFill>
                  <a:srgbClr val="FFFF66"/>
                </a:solidFill>
                <a:latin typeface="Arial" charset="0"/>
                <a:cs typeface="Arial" charset="0"/>
              </a:rPr>
              <a:t>'</a:t>
            </a:r>
            <a:r>
              <a:rPr lang="en-US" b="1" dirty="0">
                <a:solidFill>
                  <a:srgbClr val="FFFF66"/>
                </a:solidFill>
                <a:latin typeface="Arial" charset="0"/>
                <a:cs typeface="Arial" charset="0"/>
              </a:rPr>
              <a:t>s presence and blessing</a:t>
            </a:r>
          </a:p>
          <a:p>
            <a:pPr lvl="2">
              <a:lnSpc>
                <a:spcPct val="125000"/>
              </a:lnSpc>
              <a:defRPr/>
            </a:pPr>
            <a:r>
              <a:rPr lang="en-US" b="1" dirty="0">
                <a:solidFill>
                  <a:srgbClr val="FFFF66"/>
                </a:solidFill>
                <a:latin typeface="Arial" charset="0"/>
                <a:cs typeface="Arial" charset="0"/>
              </a:rPr>
              <a:t>--</a:t>
            </a:r>
            <a:r>
              <a:rPr lang="en-US" b="1" dirty="0">
                <a:latin typeface="Arial" charset="0"/>
                <a:cs typeface="Arial" charset="0"/>
              </a:rPr>
              <a:t> </a:t>
            </a:r>
            <a:r>
              <a:rPr lang="en-US" b="1" dirty="0">
                <a:solidFill>
                  <a:srgbClr val="FFFF66"/>
                </a:solidFill>
                <a:latin typeface="Arial" charset="0"/>
                <a:cs typeface="Arial" charset="0"/>
              </a:rPr>
              <a:t>People did not conform to God</a:t>
            </a:r>
            <a:r>
              <a:rPr lang="mr-IN" altLang="ja-JP" b="1" dirty="0">
                <a:solidFill>
                  <a:srgbClr val="FFFF66"/>
                </a:solidFill>
                <a:latin typeface="Arial" charset="0"/>
                <a:cs typeface="Arial" charset="0"/>
              </a:rPr>
              <a:t>'</a:t>
            </a:r>
            <a:r>
              <a:rPr lang="en-US" b="1" dirty="0">
                <a:solidFill>
                  <a:srgbClr val="FFFF66"/>
                </a:solidFill>
                <a:latin typeface="Arial" charset="0"/>
                <a:cs typeface="Arial" charset="0"/>
              </a:rPr>
              <a:t>s expectations</a:t>
            </a:r>
          </a:p>
          <a:p>
            <a:pPr lvl="2">
              <a:lnSpc>
                <a:spcPct val="125000"/>
              </a:lnSpc>
              <a:defRPr/>
            </a:pPr>
            <a:r>
              <a:rPr lang="en-US" b="1" dirty="0">
                <a:solidFill>
                  <a:srgbClr val="FFFF66"/>
                </a:solidFill>
                <a:latin typeface="Arial" charset="0"/>
                <a:cs typeface="Arial" charset="0"/>
              </a:rPr>
              <a:t>--</a:t>
            </a:r>
            <a:r>
              <a:rPr lang="en-US" b="1" dirty="0">
                <a:latin typeface="Arial" charset="0"/>
                <a:cs typeface="Arial" charset="0"/>
              </a:rPr>
              <a:t> </a:t>
            </a:r>
            <a:r>
              <a:rPr lang="en-US" b="1" dirty="0">
                <a:solidFill>
                  <a:srgbClr val="FFFF66"/>
                </a:solidFill>
                <a:latin typeface="Arial" charset="0"/>
                <a:cs typeface="Arial" charset="0"/>
              </a:rPr>
              <a:t>They were not  zealous for the Lord</a:t>
            </a:r>
          </a:p>
          <a:p>
            <a:pPr lvl="2">
              <a:lnSpc>
                <a:spcPct val="125000"/>
              </a:lnSpc>
              <a:defRPr/>
            </a:pPr>
            <a:r>
              <a:rPr lang="en-US" b="1" dirty="0">
                <a:solidFill>
                  <a:srgbClr val="FFFF66"/>
                </a:solidFill>
                <a:latin typeface="Arial" charset="0"/>
                <a:cs typeface="Arial" charset="0"/>
              </a:rPr>
              <a:t>--</a:t>
            </a:r>
            <a:r>
              <a:rPr lang="en-US" b="1" dirty="0">
                <a:latin typeface="Arial" charset="0"/>
                <a:cs typeface="Arial" charset="0"/>
              </a:rPr>
              <a:t> </a:t>
            </a:r>
            <a:r>
              <a:rPr lang="en-US" b="1" dirty="0">
                <a:solidFill>
                  <a:srgbClr val="FFFF66"/>
                </a:solidFill>
                <a:latin typeface="Arial" charset="0"/>
                <a:cs typeface="Arial" charset="0"/>
              </a:rPr>
              <a:t>They failed to tithe</a:t>
            </a:r>
          </a:p>
          <a:p>
            <a:pPr lvl="2">
              <a:lnSpc>
                <a:spcPct val="125000"/>
              </a:lnSpc>
              <a:defRPr/>
            </a:pPr>
            <a:r>
              <a:rPr lang="en-US" b="1" dirty="0">
                <a:solidFill>
                  <a:srgbClr val="FFFF66"/>
                </a:solidFill>
                <a:latin typeface="Arial" charset="0"/>
                <a:cs typeface="Arial" charset="0"/>
              </a:rPr>
              <a:t>--</a:t>
            </a:r>
            <a:r>
              <a:rPr lang="en-US" b="1" dirty="0">
                <a:latin typeface="Arial" charset="0"/>
                <a:cs typeface="Arial" charset="0"/>
              </a:rPr>
              <a:t> </a:t>
            </a:r>
            <a:r>
              <a:rPr lang="en-US" b="1" dirty="0">
                <a:solidFill>
                  <a:srgbClr val="FFFF66"/>
                </a:solidFill>
                <a:latin typeface="Arial" charset="0"/>
                <a:cs typeface="Arial" charset="0"/>
              </a:rPr>
              <a:t>They divorced their wives</a:t>
            </a:r>
          </a:p>
          <a:p>
            <a:pPr lvl="2">
              <a:lnSpc>
                <a:spcPct val="125000"/>
              </a:lnSpc>
              <a:defRPr/>
            </a:pPr>
            <a:r>
              <a:rPr lang="en-US" b="1" dirty="0">
                <a:solidFill>
                  <a:srgbClr val="FFFF66"/>
                </a:solidFill>
                <a:latin typeface="Arial" charset="0"/>
                <a:cs typeface="Arial" charset="0"/>
              </a:rPr>
              <a:t>--</a:t>
            </a:r>
            <a:r>
              <a:rPr lang="en-US" b="1" dirty="0">
                <a:latin typeface="Arial" charset="0"/>
                <a:cs typeface="Arial" charset="0"/>
              </a:rPr>
              <a:t> </a:t>
            </a:r>
            <a:r>
              <a:rPr lang="en-US" b="1" dirty="0">
                <a:solidFill>
                  <a:srgbClr val="FFFF66"/>
                </a:solidFill>
                <a:latin typeface="Arial" charset="0"/>
                <a:cs typeface="Arial" charset="0"/>
              </a:rPr>
              <a:t>They married foreign women</a:t>
            </a:r>
          </a:p>
          <a:p>
            <a:pPr lvl="2">
              <a:lnSpc>
                <a:spcPct val="125000"/>
              </a:lnSpc>
              <a:defRPr/>
            </a:pPr>
            <a:r>
              <a:rPr lang="en-US" b="1" dirty="0">
                <a:solidFill>
                  <a:srgbClr val="FFFF66"/>
                </a:solidFill>
                <a:latin typeface="Arial" charset="0"/>
                <a:cs typeface="Arial" charset="0"/>
              </a:rPr>
              <a:t>--</a:t>
            </a:r>
            <a:r>
              <a:rPr lang="en-US" b="1" dirty="0">
                <a:latin typeface="Arial" charset="0"/>
                <a:cs typeface="Arial" charset="0"/>
              </a:rPr>
              <a:t> </a:t>
            </a:r>
            <a:r>
              <a:rPr lang="en-US" b="1" dirty="0">
                <a:solidFill>
                  <a:srgbClr val="FFFF66"/>
                </a:solidFill>
                <a:latin typeface="Arial" charset="0"/>
                <a:cs typeface="Arial" charset="0"/>
              </a:rPr>
              <a:t>They offered maimed and diseased animals</a:t>
            </a:r>
          </a:p>
          <a:p>
            <a:pPr lvl="2">
              <a:lnSpc>
                <a:spcPct val="125000"/>
              </a:lnSpc>
              <a:defRPr/>
            </a:pPr>
            <a:r>
              <a:rPr lang="en-US" b="1" dirty="0">
                <a:solidFill>
                  <a:srgbClr val="FFFF66"/>
                </a:solidFill>
                <a:latin typeface="Arial" charset="0"/>
                <a:cs typeface="Arial" charset="0"/>
              </a:rPr>
              <a:t>--</a:t>
            </a:r>
            <a:r>
              <a:rPr lang="en-US" b="1" dirty="0">
                <a:latin typeface="Arial" charset="0"/>
                <a:cs typeface="Arial" charset="0"/>
              </a:rPr>
              <a:t> </a:t>
            </a:r>
            <a:r>
              <a:rPr lang="en-US" b="1" dirty="0">
                <a:solidFill>
                  <a:srgbClr val="FFFF66"/>
                </a:solidFill>
                <a:latin typeface="Arial" charset="0"/>
                <a:cs typeface="Arial" charset="0"/>
              </a:rPr>
              <a:t>The priests accepted these sacrifices for God</a:t>
            </a:r>
            <a:endParaRPr lang="en-US" b="1" dirty="0">
              <a:latin typeface="Arial" charset="0"/>
              <a:cs typeface="Arial" charset="0"/>
            </a:endParaRPr>
          </a:p>
        </p:txBody>
      </p:sp>
      <p:sp>
        <p:nvSpPr>
          <p:cNvPr id="236549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762000"/>
            <a:ext cx="8305800" cy="762000"/>
          </a:xfrm>
          <a:solidFill>
            <a:srgbClr val="000000"/>
          </a:solidFill>
        </p:spPr>
        <p:txBody>
          <a:bodyPr/>
          <a:lstStyle/>
          <a:p>
            <a:pPr>
              <a:defRPr/>
            </a:pPr>
            <a:r>
              <a:rPr lang="en-US" sz="3600" b="1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Arial" charset="0"/>
              </a:rPr>
              <a:t>2. Historical Context</a:t>
            </a:r>
          </a:p>
        </p:txBody>
      </p:sp>
    </p:spTree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12" name="Text Box 8"/>
          <p:cNvSpPr txBox="1">
            <a:spLocks noChangeArrowheads="1"/>
          </p:cNvSpPr>
          <p:nvPr/>
        </p:nvSpPr>
        <p:spPr bwMode="auto">
          <a:xfrm>
            <a:off x="304800" y="3048000"/>
            <a:ext cx="8839200" cy="5492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lnSpc>
                <a:spcPct val="150000"/>
              </a:lnSpc>
              <a:defRPr/>
            </a:pPr>
            <a:endParaRPr kumimoji="0" lang="en-US" sz="2000" b="1">
              <a:effectLst>
                <a:outerShdw blurRad="38100" dist="38100" dir="2700000" algn="tl">
                  <a:srgbClr val="000000"/>
                </a:outerShdw>
              </a:effectLst>
              <a:latin typeface="Arial"/>
              <a:ea typeface="+mn-ea"/>
              <a:cs typeface="Arial"/>
            </a:endParaRPr>
          </a:p>
        </p:txBody>
      </p:sp>
      <p:sp>
        <p:nvSpPr>
          <p:cNvPr id="21515" name="Text Box 11"/>
          <p:cNvSpPr txBox="1">
            <a:spLocks noChangeArrowheads="1"/>
          </p:cNvSpPr>
          <p:nvPr/>
        </p:nvSpPr>
        <p:spPr bwMode="auto">
          <a:xfrm>
            <a:off x="8458200" y="76200"/>
            <a:ext cx="698500" cy="46196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kumimoji="0" lang="en-US" b="1">
                <a:latin typeface="Arial" charset="0"/>
                <a:cs typeface="Arial" charset="0"/>
              </a:rPr>
              <a:t>661</a:t>
            </a:r>
            <a:endParaRPr kumimoji="0" lang="en-US" sz="2000" b="1">
              <a:latin typeface="Arial" charset="0"/>
              <a:cs typeface="Arial" charset="0"/>
            </a:endParaRPr>
          </a:p>
        </p:txBody>
      </p:sp>
      <p:sp>
        <p:nvSpPr>
          <p:cNvPr id="21516" name="Rectangle 12"/>
          <p:cNvSpPr>
            <a:spLocks noGrp="1" noChangeArrowheads="1"/>
          </p:cNvSpPr>
          <p:nvPr>
            <p:ph type="title"/>
          </p:nvPr>
        </p:nvSpPr>
        <p:spPr>
          <a:xfrm>
            <a:off x="685800" y="457200"/>
            <a:ext cx="7772400" cy="11430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r>
              <a:rPr kumimoji="0" lang="en-US" sz="2800" b="1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rPr>
              <a:t>3</a:t>
            </a:r>
            <a:r>
              <a:rPr kumimoji="0" lang="en-US" sz="3200" b="1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rPr>
              <a:t>. Purpose</a:t>
            </a:r>
          </a:p>
        </p:txBody>
      </p:sp>
      <p:sp>
        <p:nvSpPr>
          <p:cNvPr id="21517" name="Rectangle 13"/>
          <p:cNvSpPr>
            <a:spLocks noChangeArrowheads="1"/>
          </p:cNvSpPr>
          <p:nvPr/>
        </p:nvSpPr>
        <p:spPr bwMode="auto">
          <a:xfrm>
            <a:off x="457200" y="1847800"/>
            <a:ext cx="86868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lIns="92075" tIns="46038" rIns="92075" bIns="46038"/>
          <a:lstStyle/>
          <a:p>
            <a:pPr marL="342900" lvl="1" indent="-342900">
              <a:spcBef>
                <a:spcPct val="20000"/>
              </a:spcBef>
              <a:buClr>
                <a:schemeClr val="accent2"/>
              </a:buClr>
              <a:buSzPct val="80000"/>
              <a:buFont typeface="Wingdings" charset="0"/>
              <a:buChar char="l"/>
              <a:defRPr/>
            </a:pPr>
            <a:r>
              <a:rPr lang="en-US" sz="2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To restore the people to a right relationship with God (Van </a:t>
            </a:r>
            <a:r>
              <a:rPr lang="en-US" sz="28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Gemeren</a:t>
            </a:r>
            <a:r>
              <a:rPr lang="en-US" sz="2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)</a:t>
            </a:r>
          </a:p>
          <a:p>
            <a:pPr marL="342900" lvl="1" indent="-342900">
              <a:spcBef>
                <a:spcPct val="20000"/>
              </a:spcBef>
              <a:buClr>
                <a:schemeClr val="accent2"/>
              </a:buClr>
              <a:buSzPct val="80000"/>
              <a:buFont typeface="Wingdings" charset="0"/>
              <a:buChar char="l"/>
              <a:defRPr/>
            </a:pPr>
            <a:endParaRPr lang="en-US" sz="1800" b="1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marL="342900" lvl="1" indent="-342900">
              <a:spcBef>
                <a:spcPct val="20000"/>
              </a:spcBef>
              <a:buClr>
                <a:schemeClr val="accent2"/>
              </a:buClr>
              <a:buSzPct val="80000"/>
              <a:buFont typeface="Wingdings" charset="0"/>
              <a:buChar char="l"/>
              <a:defRPr/>
            </a:pPr>
            <a:r>
              <a:rPr lang="en-US" sz="2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To rebuke Israel</a:t>
            </a:r>
            <a:r>
              <a:rPr lang="mr-IN" altLang="ja-JP" sz="2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'</a:t>
            </a:r>
            <a:r>
              <a:rPr lang="en-US" sz="2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s sin to exhort the people to leave their sinful lifestyle in exchange for blessing in the Kingdom (Griffith)</a:t>
            </a:r>
          </a:p>
          <a:p>
            <a:pPr marL="342900" lvl="1" indent="-342900">
              <a:spcBef>
                <a:spcPct val="20000"/>
              </a:spcBef>
              <a:buClr>
                <a:schemeClr val="accent2"/>
              </a:buClr>
              <a:buSzPct val="80000"/>
              <a:buFont typeface="Wingdings" charset="0"/>
              <a:buChar char="l"/>
              <a:defRPr/>
            </a:pPr>
            <a:endParaRPr lang="en-US" sz="1800" b="1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marL="342900" indent="-342900">
              <a:spcBef>
                <a:spcPct val="20000"/>
              </a:spcBef>
              <a:buClr>
                <a:schemeClr val="accent2"/>
              </a:buClr>
              <a:buSzPct val="80000"/>
              <a:buFont typeface="Wingdings" charset="0"/>
              <a:buChar char="l"/>
              <a:defRPr/>
            </a:pPr>
            <a:r>
              <a:rPr lang="en-US" sz="2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To rekindle the faith of a discouraged people and set forth the continuing demands of the covenant upon those who truly know God (Leggett)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"/>
                                        <p:tgtEl>
                                          <p:spTgt spid="21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12" grpId="0" autoUpdateAnimBg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1" name="Rectangle 3"/>
          <p:cNvSpPr>
            <a:spLocks noGrp="1" noChangeArrowheads="1"/>
          </p:cNvSpPr>
          <p:nvPr>
            <p:ph type="title"/>
          </p:nvPr>
        </p:nvSpPr>
        <p:spPr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r>
              <a:rPr lang="en-US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rPr>
              <a:t>Audience</a:t>
            </a:r>
            <a:endParaRPr lang="en-US"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237574" name="Text Box 6"/>
          <p:cNvSpPr txBox="1">
            <a:spLocks noChangeArrowheads="1"/>
          </p:cNvSpPr>
          <p:nvPr/>
        </p:nvSpPr>
        <p:spPr bwMode="auto">
          <a:xfrm>
            <a:off x="8458200" y="76200"/>
            <a:ext cx="698500" cy="46196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kumimoji="0" lang="en-US" b="1">
                <a:latin typeface="Arial" charset="0"/>
                <a:cs typeface="Arial" charset="0"/>
              </a:rPr>
              <a:t>661</a:t>
            </a:r>
            <a:endParaRPr kumimoji="0" lang="en-US" sz="2000" b="1">
              <a:latin typeface="Arial" charset="0"/>
              <a:cs typeface="Arial" charset="0"/>
            </a:endParaRPr>
          </a:p>
        </p:txBody>
      </p:sp>
      <p:sp>
        <p:nvSpPr>
          <p:cNvPr id="5" name="Rectangle 4"/>
          <p:cNvSpPr txBox="1">
            <a:spLocks noChangeArrowheads="1"/>
          </p:cNvSpPr>
          <p:nvPr/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lIns="92075" tIns="46038" rIns="92075" bIns="46038"/>
          <a:lstStyle>
            <a:lvl1pPr marL="342900" indent="-3429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Clr>
                <a:schemeClr val="accent2"/>
              </a:buClr>
              <a:buSzPct val="80000"/>
              <a:buFont typeface="Wingdings" charset="0"/>
              <a:buChar char="l"/>
              <a:defRPr/>
            </a:pPr>
            <a:r>
              <a:rPr lang="en-US" sz="2800" b="1" u="sng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Time</a:t>
            </a:r>
            <a:r>
              <a:rPr lang="en-US" sz="28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: third or fourth generation Jews after the return from exile 100 years earlier</a:t>
            </a:r>
          </a:p>
          <a:p>
            <a:pPr>
              <a:spcBef>
                <a:spcPct val="20000"/>
              </a:spcBef>
              <a:buClr>
                <a:schemeClr val="accent2"/>
              </a:buClr>
              <a:buSzPct val="80000"/>
              <a:buFont typeface="Wingdings" charset="0"/>
              <a:buChar char="l"/>
              <a:defRPr/>
            </a:pPr>
            <a:r>
              <a:rPr lang="en-US" sz="2800" b="1" u="sng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Their Expectations</a:t>
            </a:r>
            <a:r>
              <a:rPr lang="en-US" sz="28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: fulfillment of the glory of the new temple under Messiah in the kingdom</a:t>
            </a:r>
          </a:p>
          <a:p>
            <a:pPr>
              <a:spcBef>
                <a:spcPct val="20000"/>
              </a:spcBef>
              <a:buClr>
                <a:schemeClr val="accent2"/>
              </a:buClr>
              <a:buSzPct val="80000"/>
              <a:buFont typeface="Wingdings" charset="0"/>
              <a:buChar char="l"/>
              <a:defRPr/>
            </a:pPr>
            <a:r>
              <a:rPr lang="en-US" sz="2800" b="1" u="sng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Reality</a:t>
            </a:r>
            <a:r>
              <a:rPr lang="en-US" sz="28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: </a:t>
            </a:r>
            <a:r>
              <a:rPr kumimoji="0" lang="en-US" sz="28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disillusioned, discouraged, and doubting people experiencing poverty and drought</a:t>
            </a:r>
            <a:endParaRPr lang="en-US" sz="2800" b="1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</p:spTree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7189" y="980728"/>
            <a:ext cx="5357099" cy="5589240"/>
          </a:xfrm>
          <a:prstGeom prst="rect">
            <a:avLst/>
          </a:prstGeom>
        </p:spPr>
      </p:pic>
      <p:sp>
        <p:nvSpPr>
          <p:cNvPr id="100355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endParaRPr kumimoji="0" lang="en-US">
              <a:solidFill>
                <a:srgbClr val="000000"/>
              </a:solidFill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88640"/>
            <a:ext cx="9143999" cy="1080120"/>
          </a:xfrm>
          <a:effectLst/>
        </p:spPr>
        <p:txBody>
          <a:bodyPr/>
          <a:lstStyle/>
          <a:p>
            <a:pPr>
              <a:defRPr/>
            </a:pPr>
            <a:r>
              <a:rPr lang="en-US" sz="6000" b="1" i="1" dirty="0">
                <a:solidFill>
                  <a:srgbClr val="3F5B7E"/>
                </a:solidFill>
                <a:effectLst>
                  <a:glow rad="127000">
                    <a:schemeClr val="bg1"/>
                  </a:glow>
                </a:effectLst>
                <a:latin typeface="Phosphate Inline"/>
                <a:ea typeface="ＭＳ Ｐゴシック" charset="0"/>
                <a:cs typeface="Phosphate Inline"/>
              </a:rPr>
              <a:t>How can you be...?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 rot="20941044">
            <a:off x="545258" y="4500519"/>
            <a:ext cx="9143999" cy="1694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>
              <a:defRPr/>
            </a:pPr>
            <a:r>
              <a:rPr lang="en-US" sz="6000" b="1" i="1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Phosphate Inline"/>
                <a:ea typeface="ＭＳ Ｐゴシック" charset="0"/>
                <a:cs typeface="Phosphate Inline"/>
              </a:rPr>
              <a:t>two ways to avoid hypocrisy </a:t>
            </a:r>
          </a:p>
        </p:txBody>
      </p:sp>
    </p:spTree>
    <p:extLst>
      <p:ext uri="{BB962C8B-B14F-4D97-AF65-F5344CB8AC3E}">
        <p14:creationId xmlns:p14="http://schemas.microsoft.com/office/powerpoint/2010/main" val="270446945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-252536" y="620688"/>
            <a:ext cx="10801199" cy="4824536"/>
            <a:chOff x="-36512" y="620688"/>
            <a:chExt cx="10441160" cy="457199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36512" y="620688"/>
              <a:ext cx="9144000" cy="4571998"/>
            </a:xfrm>
            <a:prstGeom prst="rect">
              <a:avLst/>
            </a:prstGeom>
          </p:spPr>
        </p:pic>
        <p:sp>
          <p:nvSpPr>
            <p:cNvPr id="2" name="Oval 1"/>
            <p:cNvSpPr/>
            <p:nvPr/>
          </p:nvSpPr>
          <p:spPr bwMode="auto">
            <a:xfrm>
              <a:off x="755576" y="1628799"/>
              <a:ext cx="3447288" cy="3206184"/>
            </a:xfrm>
            <a:prstGeom prst="ellipse">
              <a:avLst/>
            </a:prstGeom>
            <a:solidFill>
              <a:srgbClr val="F3F3F3"/>
            </a:solidFill>
            <a:ln w="9525" cap="flat" cmpd="sng" algn="ctr">
              <a:noFill/>
              <a:prstDash val="solid"/>
              <a:round/>
              <a:headEnd type="none" w="med" len="med"/>
              <a:tailEnd type="stealth" w="lg" len="lg"/>
            </a:ln>
            <a:effectLst/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itchFamily="-112" charset="0"/>
                <a:ea typeface="ＭＳ Ｐゴシック" charset="0"/>
              </a:endParaRPr>
            </a:p>
          </p:txBody>
        </p:sp>
        <p:sp>
          <p:nvSpPr>
            <p:cNvPr id="3" name="Trapezoid 2"/>
            <p:cNvSpPr/>
            <p:nvPr/>
          </p:nvSpPr>
          <p:spPr bwMode="auto">
            <a:xfrm rot="10800000">
              <a:off x="3419872" y="692696"/>
              <a:ext cx="6120680" cy="864096"/>
            </a:xfrm>
            <a:prstGeom prst="trapezoid">
              <a:avLst/>
            </a:prstGeom>
            <a:solidFill>
              <a:srgbClr val="F3F3F3"/>
            </a:solidFill>
            <a:ln w="9525" cap="flat" cmpd="sng" algn="ctr">
              <a:noFill/>
              <a:prstDash val="solid"/>
              <a:round/>
              <a:headEnd type="none" w="med" len="med"/>
              <a:tailEnd type="stealth" w="lg" len="lg"/>
            </a:ln>
            <a:effectLst/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itchFamily="-112" charset="0"/>
                <a:ea typeface="ＭＳ Ｐゴシック" charset="0"/>
              </a:endParaRPr>
            </a:p>
          </p:txBody>
        </p:sp>
        <p:sp>
          <p:nvSpPr>
            <p:cNvPr id="8" name="Trapezoid 7"/>
            <p:cNvSpPr/>
            <p:nvPr/>
          </p:nvSpPr>
          <p:spPr bwMode="auto">
            <a:xfrm rot="10800000">
              <a:off x="4283968" y="1340768"/>
              <a:ext cx="6120680" cy="864096"/>
            </a:xfrm>
            <a:prstGeom prst="trapezoid">
              <a:avLst/>
            </a:prstGeom>
            <a:solidFill>
              <a:srgbClr val="F3F3F3"/>
            </a:solidFill>
            <a:ln w="9525" cap="flat" cmpd="sng" algn="ctr">
              <a:noFill/>
              <a:prstDash val="solid"/>
              <a:round/>
              <a:headEnd type="none" w="med" len="med"/>
              <a:tailEnd type="stealth" w="lg" len="lg"/>
            </a:ln>
            <a:effectLst/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itchFamily="-112" charset="0"/>
                <a:ea typeface="ＭＳ Ｐゴシック" charset="0"/>
              </a:endParaRPr>
            </a:p>
          </p:txBody>
        </p:sp>
      </p:grpSp>
      <p:sp>
        <p:nvSpPr>
          <p:cNvPr id="100355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97717" y="2721009"/>
            <a:ext cx="4104456" cy="1080120"/>
          </a:xfr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kumimoji="1" lang="en-US" sz="6600" kern="1200" dirty="0">
                <a:solidFill>
                  <a:srgbClr val="000000"/>
                </a:solidFill>
                <a:latin typeface="Times New Roman"/>
                <a:cs typeface="Times New Roman"/>
              </a:rPr>
              <a:t>Hypocrisy</a:t>
            </a:r>
            <a:endParaRPr kumimoji="1" lang="en-US" sz="6600" b="1" kern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4644008" y="696672"/>
            <a:ext cx="4499991" cy="3383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lvl="0">
              <a:defRPr/>
            </a:pPr>
            <a:r>
              <a:rPr lang="en-US" dirty="0">
                <a:solidFill>
                  <a:srgbClr val="000000"/>
                </a:solidFill>
                <a:latin typeface="Times New Roman"/>
                <a:cs typeface="Times New Roman"/>
              </a:rPr>
              <a:t>Claiming to have moral standards to which one’s actions do not conform</a:t>
            </a:r>
            <a:endParaRPr lang="en-US" b="1" dirty="0">
              <a:solidFill>
                <a:srgbClr val="000000"/>
              </a:solidFill>
              <a:latin typeface="Times New Roman"/>
              <a:ea typeface="ＭＳ Ｐゴシック" charset="0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7480396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435" name="Rectangle 57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Times New Roman" charset="0"/>
                <a:ea typeface="ＭＳ Ｐゴシック" charset="0"/>
                <a:cs typeface="ＭＳ Ｐゴシック" charset="0"/>
              </a:rPr>
              <a:t>Book Chart</a:t>
            </a:r>
          </a:p>
        </p:txBody>
      </p:sp>
      <p:sp>
        <p:nvSpPr>
          <p:cNvPr id="151554" name="Rectangle 580" descr="Green marble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graphicFrame>
        <p:nvGraphicFramePr>
          <p:cNvPr id="250437" name="Group 581"/>
          <p:cNvGraphicFramePr>
            <a:graphicFrameLocks noGrp="1"/>
          </p:cNvGraphicFramePr>
          <p:nvPr/>
        </p:nvGraphicFramePr>
        <p:xfrm>
          <a:off x="-76200" y="-30163"/>
          <a:ext cx="9296400" cy="6888238"/>
        </p:xfrm>
        <a:graphic>
          <a:graphicData uri="http://schemas.openxmlformats.org/drawingml/2006/table">
            <a:tbl>
              <a:tblPr/>
              <a:tblGrid>
                <a:gridCol w="10064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22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367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938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302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064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57174">
                <a:tc gridSpan="6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charset="0"/>
                          <a:cs typeface="Arial" charset="0"/>
                        </a:rPr>
                        <a:t>Warning of Judgment for Hypocrisy</a:t>
                      </a:r>
                      <a:endParaRPr kumimoji="1" lang="en-US" altLang="zh-CN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charset="0"/>
                        <a:cs typeface="Arial" charset="0"/>
                      </a:endParaRP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0025">
                <a:tc gridSpan="3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charset="0"/>
                          <a:cs typeface="Arial" charset="0"/>
                        </a:rPr>
                        <a:t>Chapters 1–3</a:t>
                      </a:r>
                      <a:endParaRPr kumimoji="1" lang="en-US" altLang="zh-CN" sz="3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charset="0"/>
                        <a:cs typeface="Arial" charset="0"/>
                      </a:endParaRPr>
                    </a:p>
                  </a:txBody>
                  <a:tcPr marL="0" marR="0" marT="45709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charset="0"/>
                          <a:cs typeface="Arial" charset="0"/>
                        </a:rPr>
                        <a:t>Chapter 4</a:t>
                      </a:r>
                      <a:endParaRPr kumimoji="1" lang="en-US" altLang="zh-CN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charset="0"/>
                        <a:cs typeface="Arial" charset="0"/>
                      </a:endParaRPr>
                    </a:p>
                  </a:txBody>
                  <a:tcPr marL="0" marR="0" marT="45709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0025">
                <a:tc gridSpan="3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charset="0"/>
                          <a:cs typeface="Arial" charset="0"/>
                        </a:rPr>
                        <a:t>Present Rebuke of Seven Sins </a:t>
                      </a:r>
                    </a:p>
                  </a:txBody>
                  <a:tcPr marL="0" marR="0" marT="45709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charset="0"/>
                          <a:cs typeface="Arial" charset="0"/>
                        </a:rPr>
                        <a:t>Future Blessing</a:t>
                      </a:r>
                    </a:p>
                  </a:txBody>
                  <a:tcPr marL="0" marR="0" marT="45709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0025">
                <a:tc gridSpan="3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charset="0"/>
                          <a:cs typeface="Arial" charset="0"/>
                        </a:rPr>
                        <a:t>Pollution of the Nation </a:t>
                      </a:r>
                      <a:endParaRPr kumimoji="1" lang="en-US" altLang="zh-CN" sz="3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charset="0"/>
                        <a:cs typeface="Arial" charset="0"/>
                      </a:endParaRPr>
                    </a:p>
                  </a:txBody>
                  <a:tcPr marL="0" marR="0" marT="45709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charset="0"/>
                          <a:cs typeface="Arial" charset="0"/>
                        </a:rPr>
                        <a:t>Promise to the Nation </a:t>
                      </a:r>
                      <a:endParaRPr kumimoji="1" lang="en-US" altLang="zh-CN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charset="0"/>
                        <a:cs typeface="Arial" charset="0"/>
                      </a:endParaRPr>
                    </a:p>
                  </a:txBody>
                  <a:tcPr marL="0" marR="0" marT="45709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40051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charset="0"/>
                          <a:cs typeface="Arial" charset="0"/>
                        </a:rPr>
                        <a:t>1:1–3:18</a:t>
                      </a:r>
                      <a:endParaRPr kumimoji="1" lang="en-US" altLang="zh-CN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0" marR="0" marT="45709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charset="0"/>
                          <a:cs typeface="Arial" charset="0"/>
                        </a:rPr>
                        <a:t>Israel</a:t>
                      </a:r>
                      <a:r>
                        <a:rPr kumimoji="1" lang="mr-IN" altLang="zh-CN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charset="0"/>
                          <a:cs typeface="Arial" charset="0"/>
                        </a:rPr>
                        <a:t>'</a:t>
                      </a:r>
                      <a:r>
                        <a:rPr kumimoji="1" lang="en-US" altLang="zh-CN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charset="0"/>
                          <a:cs typeface="Arial" charset="0"/>
                        </a:rPr>
                        <a:t>s 7 Questions</a:t>
                      </a:r>
                      <a:endParaRPr kumimoji="1" lang="en-US" altLang="zh-CN" sz="3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charset="0"/>
                        <a:cs typeface="Arial" charset="0"/>
                      </a:endParaRPr>
                    </a:p>
                  </a:txBody>
                  <a:tcPr marL="0" marR="0" marT="45709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charset="0"/>
                          <a:cs typeface="Arial" charset="0"/>
                        </a:rPr>
                        <a:t>God</a:t>
                      </a:r>
                      <a:r>
                        <a:rPr kumimoji="1" lang="mr-IN" altLang="zh-CN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charset="0"/>
                          <a:cs typeface="Arial" charset="0"/>
                        </a:rPr>
                        <a:t>'</a:t>
                      </a:r>
                      <a:r>
                        <a:rPr kumimoji="1" lang="en-US" altLang="zh-CN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charset="0"/>
                          <a:cs typeface="Arial" charset="0"/>
                        </a:rPr>
                        <a:t>s 7 Responses</a:t>
                      </a:r>
                      <a:endParaRPr kumimoji="1" lang="en-US" altLang="zh-CN" sz="3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charset="0"/>
                        <a:cs typeface="Arial" charset="0"/>
                      </a:endParaRPr>
                    </a:p>
                  </a:txBody>
                  <a:tcPr marL="0" marR="0" marT="45709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charset="0"/>
                          <a:cs typeface="Arial" charset="0"/>
                        </a:rPr>
                        <a:t>Day of Judgment</a:t>
                      </a:r>
                      <a:endParaRPr kumimoji="1" lang="en-US" altLang="zh-CN" sz="3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charset="0"/>
                        <a:cs typeface="Arial" charset="0"/>
                      </a:endParaRPr>
                    </a:p>
                  </a:txBody>
                  <a:tcPr marL="0" marR="0" marT="45709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charset="0"/>
                          <a:cs typeface="Arial" charset="0"/>
                        </a:rPr>
                        <a:t>Obey Law</a:t>
                      </a:r>
                      <a:endParaRPr kumimoji="1" lang="en-US" altLang="zh-CN" sz="3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charset="0"/>
                        <a:cs typeface="Arial" charset="0"/>
                      </a:endParaRP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charset="0"/>
                          <a:cs typeface="Arial" charset="0"/>
                        </a:rPr>
                        <a:t>Heed Elijah</a:t>
                      </a:r>
                      <a:endParaRPr kumimoji="1" lang="en-US" altLang="zh-CN" sz="3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charset="0"/>
                        <a:cs typeface="Arial" charset="0"/>
                      </a:endParaRP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4776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charset="0"/>
                          <a:cs typeface="Arial" charset="0"/>
                        </a:rPr>
                        <a:t>1:1-5</a:t>
                      </a:r>
                      <a:endParaRPr kumimoji="1" lang="en-US" altLang="zh-CN" sz="3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charset="0"/>
                        <a:cs typeface="Arial" charset="0"/>
                      </a:endParaRPr>
                    </a:p>
                  </a:txBody>
                  <a:tcPr marL="0" marR="0" marT="45709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mr-IN" altLang="zh-CN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charset="0"/>
                          <a:cs typeface="Arial" charset="0"/>
                        </a:rPr>
                        <a:t>"</a:t>
                      </a:r>
                      <a:r>
                        <a:rPr kumimoji="1" lang="en-US" altLang="zh-CN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charset="0"/>
                          <a:cs typeface="Arial" charset="0"/>
                        </a:rPr>
                        <a:t>How have you loved us?</a:t>
                      </a:r>
                      <a:r>
                        <a:rPr kumimoji="1" lang="mr-IN" altLang="zh-CN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charset="0"/>
                          <a:cs typeface="Arial" charset="0"/>
                        </a:rPr>
                        <a:t>"</a:t>
                      </a:r>
                      <a:endParaRPr kumimoji="1" lang="en-US" altLang="zh-CN" sz="3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charset="0"/>
                        <a:cs typeface="Arial" charset="0"/>
                      </a:endParaRPr>
                    </a:p>
                  </a:txBody>
                  <a:tcPr marL="0" marR="0" marT="45709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charset="0"/>
                          <a:cs typeface="Arial" charset="0"/>
                        </a:rPr>
                        <a:t>Election</a:t>
                      </a:r>
                      <a:endParaRPr kumimoji="1" lang="en-US" altLang="zh-CN" sz="3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charset="0"/>
                        <a:cs typeface="Arial" charset="0"/>
                      </a:endParaRPr>
                    </a:p>
                  </a:txBody>
                  <a:tcPr marL="0" marR="0" marT="45709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charset="0"/>
                          <a:cs typeface="Arial" charset="0"/>
                        </a:rPr>
                        <a:t>4:1-3</a:t>
                      </a:r>
                      <a:endParaRPr kumimoji="1" lang="en-US" altLang="zh-CN" sz="3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charset="0"/>
                        <a:cs typeface="Arial" charset="0"/>
                      </a:endParaRPr>
                    </a:p>
                  </a:txBody>
                  <a:tcPr marL="0" marR="0" marT="45709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charset="0"/>
                          <a:cs typeface="Arial" charset="0"/>
                        </a:rPr>
                        <a:t>4:4</a:t>
                      </a:r>
                      <a:endParaRPr kumimoji="1" lang="en-US" altLang="zh-CN" sz="3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charset="0"/>
                        <a:cs typeface="Arial" charset="0"/>
                      </a:endParaRP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charset="0"/>
                          <a:cs typeface="Arial" charset="0"/>
                        </a:rPr>
                        <a:t>4:5-6</a:t>
                      </a:r>
                      <a:endParaRPr kumimoji="1" lang="en-US" altLang="zh-CN" sz="3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charset="0"/>
                        <a:cs typeface="Arial" charset="0"/>
                      </a:endParaRP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0101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charset="0"/>
                          <a:cs typeface="Arial" charset="0"/>
                        </a:rPr>
                        <a:t>1:6–2:9</a:t>
                      </a:r>
                      <a:endParaRPr kumimoji="1" lang="en-US" altLang="zh-CN" sz="3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0" marR="0" marT="45709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mr-IN" altLang="zh-CN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charset="0"/>
                          <a:cs typeface="Arial" charset="0"/>
                        </a:rPr>
                        <a:t>"</a:t>
                      </a:r>
                      <a:r>
                        <a:rPr kumimoji="1" lang="en-US" altLang="zh-CN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charset="0"/>
                          <a:cs typeface="Arial" charset="0"/>
                        </a:rPr>
                        <a:t>How have we despised Your name?</a:t>
                      </a:r>
                      <a:r>
                        <a:rPr kumimoji="1" lang="mr-IN" altLang="zh-CN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charset="0"/>
                          <a:cs typeface="Arial" charset="0"/>
                        </a:rPr>
                        <a:t>"</a:t>
                      </a:r>
                      <a:endParaRPr kumimoji="1" lang="en-US" altLang="zh-CN" sz="3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charset="0"/>
                        <a:cs typeface="Arial" charset="0"/>
                      </a:endParaRPr>
                    </a:p>
                  </a:txBody>
                  <a:tcPr marL="0" marR="0" marT="45709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charset="0"/>
                          <a:cs typeface="Arial" charset="0"/>
                        </a:rPr>
                        <a:t>Unacceptable sacrifices</a:t>
                      </a:r>
                      <a:endParaRPr kumimoji="1" lang="en-US" altLang="zh-CN" sz="3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charset="0"/>
                        <a:cs typeface="Arial" charset="0"/>
                      </a:endParaRPr>
                    </a:p>
                  </a:txBody>
                  <a:tcPr marL="0" marR="0" marT="45709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endParaRPr kumimoji="1" lang="en-US" sz="4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0" marR="0" marT="45709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endParaRPr kumimoji="1" lang="en-US" sz="4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endParaRPr kumimoji="1" lang="en-US" sz="4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0101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charset="0"/>
                          <a:cs typeface="Arial" charset="0"/>
                        </a:rPr>
                        <a:t>2:10-16</a:t>
                      </a:r>
                      <a:endParaRPr kumimoji="1" lang="en-US" altLang="zh-CN" sz="3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charset="0"/>
                        <a:cs typeface="Arial" charset="0"/>
                      </a:endParaRPr>
                    </a:p>
                  </a:txBody>
                  <a:tcPr marL="0" marR="0" marT="45709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mr-IN" altLang="zh-CN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charset="0"/>
                          <a:cs typeface="Arial" charset="0"/>
                        </a:rPr>
                        <a:t>"</a:t>
                      </a:r>
                      <a:r>
                        <a:rPr kumimoji="1" lang="en-US" altLang="zh-CN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charset="0"/>
                          <a:cs typeface="Arial" charset="0"/>
                        </a:rPr>
                        <a:t>Why do You despise our offerings?</a:t>
                      </a:r>
                      <a:r>
                        <a:rPr kumimoji="1" lang="mr-IN" altLang="zh-CN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charset="0"/>
                          <a:cs typeface="Arial" charset="0"/>
                        </a:rPr>
                        <a:t>"</a:t>
                      </a:r>
                      <a:endParaRPr kumimoji="1" lang="en-US" altLang="zh-CN" sz="3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charset="0"/>
                        <a:cs typeface="Arial" charset="0"/>
                      </a:endParaRPr>
                    </a:p>
                  </a:txBody>
                  <a:tcPr marL="0" marR="0" marT="45709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charset="0"/>
                          <a:cs typeface="Arial" charset="0"/>
                        </a:rPr>
                        <a:t>Divorce</a:t>
                      </a:r>
                      <a:endParaRPr kumimoji="1" lang="en-US" altLang="zh-CN" sz="3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charset="0"/>
                        <a:cs typeface="Arial" charset="0"/>
                      </a:endParaRPr>
                    </a:p>
                  </a:txBody>
                  <a:tcPr marL="0" marR="0" marT="45709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endParaRPr kumimoji="1" lang="en-US" sz="4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0" marR="0" marT="45709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endParaRPr kumimoji="1" lang="en-US" sz="4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endParaRPr kumimoji="1" lang="en-US" sz="4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70101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charset="0"/>
                          <a:cs typeface="Arial" charset="0"/>
                        </a:rPr>
                        <a:t>2:17–3:7a</a:t>
                      </a:r>
                      <a:endParaRPr kumimoji="1" lang="en-US" altLang="zh-CN" sz="3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0" marR="0" marT="45709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mr-IN" altLang="zh-CN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charset="0"/>
                          <a:cs typeface="Arial" charset="0"/>
                        </a:rPr>
                        <a:t>"</a:t>
                      </a:r>
                      <a:r>
                        <a:rPr kumimoji="1" lang="en-US" altLang="zh-CN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charset="0"/>
                          <a:cs typeface="Arial" charset="0"/>
                        </a:rPr>
                        <a:t>Why </a:t>
                      </a:r>
                      <a:r>
                        <a:rPr kumimoji="1" lang="en-US" altLang="zh-CN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charset="0"/>
                          <a:cs typeface="Arial" charset="0"/>
                        </a:rPr>
                        <a:t>aren</a:t>
                      </a:r>
                      <a:r>
                        <a:rPr kumimoji="1" lang="mr-IN" altLang="zh-CN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charset="0"/>
                          <a:cs typeface="Arial" charset="0"/>
                        </a:rPr>
                        <a:t>'</a:t>
                      </a:r>
                      <a:r>
                        <a:rPr kumimoji="1" lang="en-US" altLang="zh-CN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charset="0"/>
                          <a:cs typeface="Arial" charset="0"/>
                        </a:rPr>
                        <a:t>t you just?</a:t>
                      </a:r>
                      <a:r>
                        <a:rPr kumimoji="1" lang="mr-IN" altLang="zh-CN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charset="0"/>
                          <a:cs typeface="Arial" charset="0"/>
                        </a:rPr>
                        <a:t>"</a:t>
                      </a:r>
                      <a:endParaRPr kumimoji="1" lang="en-US" altLang="zh-CN" sz="3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0" marR="0" marT="45709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charset="0"/>
                          <a:cs typeface="Arial" charset="0"/>
                        </a:rPr>
                        <a:t>Messiah will judge</a:t>
                      </a:r>
                      <a:endParaRPr kumimoji="1" lang="en-US" altLang="zh-CN" sz="3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0" marR="0" marT="45709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endParaRPr kumimoji="1" lang="en-US" sz="4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0" marR="0" marT="45709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endParaRPr kumimoji="1" lang="en-US" sz="4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endParaRPr kumimoji="1" lang="en-US" sz="4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70101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charset="0"/>
                          <a:cs typeface="Arial" charset="0"/>
                        </a:rPr>
                        <a:t>3:7b-8a</a:t>
                      </a:r>
                      <a:endParaRPr kumimoji="1" lang="en-US" altLang="zh-CN" sz="3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charset="0"/>
                        <a:cs typeface="Arial" charset="0"/>
                      </a:endParaRPr>
                    </a:p>
                  </a:txBody>
                  <a:tcPr marL="0" marR="0" marT="45709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mr-IN" altLang="zh-CN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charset="0"/>
                          <a:cs typeface="Arial" charset="0"/>
                        </a:rPr>
                        <a:t>"</a:t>
                      </a:r>
                      <a:r>
                        <a:rPr kumimoji="1" lang="en-US" altLang="zh-CN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charset="0"/>
                          <a:cs typeface="Arial" charset="0"/>
                        </a:rPr>
                        <a:t>How can we repent?</a:t>
                      </a:r>
                      <a:r>
                        <a:rPr kumimoji="1" lang="mr-IN" altLang="zh-CN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charset="0"/>
                          <a:cs typeface="Arial" charset="0"/>
                        </a:rPr>
                        <a:t>"</a:t>
                      </a:r>
                      <a:endParaRPr kumimoji="1" lang="en-US" altLang="zh-CN" sz="3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charset="0"/>
                        <a:cs typeface="Arial" charset="0"/>
                      </a:endParaRPr>
                    </a:p>
                  </a:txBody>
                  <a:tcPr marL="0" marR="0" marT="45709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charset="0"/>
                          <a:cs typeface="Arial" charset="0"/>
                        </a:rPr>
                        <a:t>Stop robbing Me</a:t>
                      </a:r>
                      <a:endParaRPr kumimoji="1" lang="en-US" altLang="zh-CN" sz="3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charset="0"/>
                        <a:cs typeface="Arial" charset="0"/>
                      </a:endParaRPr>
                    </a:p>
                  </a:txBody>
                  <a:tcPr marL="0" marR="0" marT="45709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endParaRPr kumimoji="1" lang="en-US" sz="4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0" marR="0" marT="45709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endParaRPr kumimoji="1" lang="en-US" sz="4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endParaRPr kumimoji="1" lang="en-US" sz="4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70101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charset="0"/>
                          <a:cs typeface="Arial" charset="0"/>
                        </a:rPr>
                        <a:t>3:8b-12</a:t>
                      </a:r>
                      <a:endParaRPr kumimoji="1" lang="en-US" altLang="zh-CN" sz="3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charset="0"/>
                        <a:cs typeface="Arial" charset="0"/>
                      </a:endParaRPr>
                    </a:p>
                  </a:txBody>
                  <a:tcPr marL="0" marR="0" marT="45709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mr-IN" altLang="zh-CN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charset="0"/>
                          <a:cs typeface="Arial" charset="0"/>
                        </a:rPr>
                        <a:t>"</a:t>
                      </a:r>
                      <a:r>
                        <a:rPr kumimoji="1" lang="en-US" altLang="zh-CN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charset="0"/>
                          <a:cs typeface="Arial" charset="0"/>
                        </a:rPr>
                        <a:t>How have we robbed You?</a:t>
                      </a:r>
                      <a:r>
                        <a:rPr kumimoji="1" lang="mr-IN" altLang="zh-CN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charset="0"/>
                          <a:cs typeface="Arial" charset="0"/>
                        </a:rPr>
                        <a:t>"</a:t>
                      </a:r>
                      <a:endParaRPr kumimoji="1" lang="en-US" altLang="zh-CN" sz="3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charset="0"/>
                        <a:cs typeface="Arial" charset="0"/>
                      </a:endParaRPr>
                    </a:p>
                  </a:txBody>
                  <a:tcPr marL="0" marR="0" marT="45709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charset="0"/>
                          <a:cs typeface="Arial" charset="0"/>
                        </a:rPr>
                        <a:t>Withholding tithes</a:t>
                      </a:r>
                      <a:endParaRPr kumimoji="1" lang="en-US" altLang="zh-CN" sz="3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charset="0"/>
                        <a:cs typeface="Arial" charset="0"/>
                      </a:endParaRPr>
                    </a:p>
                  </a:txBody>
                  <a:tcPr marL="0" marR="0" marT="45709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endParaRPr kumimoji="1" lang="en-US" sz="4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0" marR="0" marT="45709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endParaRPr kumimoji="1" lang="en-US" sz="4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endParaRPr kumimoji="1" lang="en-US" sz="4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70101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charset="0"/>
                          <a:cs typeface="Arial" charset="0"/>
                        </a:rPr>
                        <a:t>3:13-18</a:t>
                      </a:r>
                      <a:endParaRPr kumimoji="1" lang="en-US" altLang="zh-CN" sz="3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charset="0"/>
                        <a:cs typeface="Arial" charset="0"/>
                      </a:endParaRPr>
                    </a:p>
                  </a:txBody>
                  <a:tcPr marL="0" marR="0" marT="45709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mr-IN" altLang="zh-CN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charset="0"/>
                          <a:cs typeface="Arial" charset="0"/>
                        </a:rPr>
                        <a:t>"</a:t>
                      </a:r>
                      <a:r>
                        <a:rPr kumimoji="1" lang="en-US" altLang="zh-CN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charset="0"/>
                          <a:cs typeface="Arial" charset="0"/>
                        </a:rPr>
                        <a:t>How have we blasphemed You?</a:t>
                      </a:r>
                      <a:r>
                        <a:rPr kumimoji="1" lang="mr-IN" altLang="zh-CN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charset="0"/>
                          <a:cs typeface="Arial" charset="0"/>
                        </a:rPr>
                        <a:t>"</a:t>
                      </a:r>
                      <a:endParaRPr kumimoji="1" lang="en-US" altLang="zh-CN" sz="3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charset="0"/>
                        <a:cs typeface="Arial" charset="0"/>
                      </a:endParaRPr>
                    </a:p>
                  </a:txBody>
                  <a:tcPr marL="0" marR="0" marT="45709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charset="0"/>
                          <a:cs typeface="Arial" charset="0"/>
                        </a:rPr>
                        <a:t>Materialistic motives</a:t>
                      </a:r>
                      <a:endParaRPr kumimoji="1" lang="en-US" altLang="zh-CN" sz="3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charset="0"/>
                        <a:cs typeface="Arial" charset="0"/>
                      </a:endParaRPr>
                    </a:p>
                  </a:txBody>
                  <a:tcPr marL="0" marR="0" marT="45709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endParaRPr kumimoji="1" lang="en-US" sz="4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0" marR="0" marT="45709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endParaRPr kumimoji="1" lang="en-US" sz="4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endParaRPr kumimoji="1" lang="en-US" sz="4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20025">
                <a:tc gridSpan="6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charset="0"/>
                          <a:cs typeface="Arial" charset="0"/>
                        </a:rPr>
                        <a:t>Jerusalem in ca. 425 </a:t>
                      </a:r>
                      <a:r>
                        <a:rPr kumimoji="1" lang="en-US" altLang="zh-CN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charset="0"/>
                          <a:cs typeface="Arial" charset="0"/>
                        </a:rPr>
                        <a:t>BC</a:t>
                      </a:r>
                      <a:endParaRPr kumimoji="1" lang="en-US" altLang="zh-CN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charset="0"/>
                        <a:cs typeface="Arial" charset="0"/>
                      </a:endParaRPr>
                    </a:p>
                  </a:txBody>
                  <a:tcPr marL="0" marR="0" marT="45709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151633" name="Rectangle 4"/>
          <p:cNvSpPr>
            <a:spLocks noChangeArrowheads="1"/>
          </p:cNvSpPr>
          <p:nvPr/>
        </p:nvSpPr>
        <p:spPr bwMode="auto">
          <a:xfrm>
            <a:off x="0" y="271463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51634" name="Rectangle 349"/>
          <p:cNvSpPr>
            <a:spLocks noChangeArrowheads="1"/>
          </p:cNvSpPr>
          <p:nvPr/>
        </p:nvSpPr>
        <p:spPr bwMode="auto">
          <a:xfrm>
            <a:off x="0" y="6129338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51635" name="Text Box 564"/>
          <p:cNvSpPr txBox="1">
            <a:spLocks noChangeArrowheads="1"/>
          </p:cNvSpPr>
          <p:nvPr/>
        </p:nvSpPr>
        <p:spPr bwMode="auto">
          <a:xfrm>
            <a:off x="8531225" y="0"/>
            <a:ext cx="6127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kumimoji="0" lang="en-US" sz="2000" b="1">
                <a:solidFill>
                  <a:srgbClr val="FFFFFF"/>
                </a:solidFill>
                <a:latin typeface="Arail" charset="0"/>
                <a:cs typeface="Arail" charset="0"/>
              </a:rPr>
              <a:t>659</a:t>
            </a:r>
          </a:p>
        </p:txBody>
      </p:sp>
      <p:sp>
        <p:nvSpPr>
          <p:cNvPr id="250518" name="WordArt 662"/>
          <p:cNvSpPr>
            <a:spLocks noChangeArrowheads="1" noChangeShapeType="1" noTextEdit="1"/>
          </p:cNvSpPr>
          <p:nvPr/>
        </p:nvSpPr>
        <p:spPr bwMode="auto">
          <a:xfrm>
            <a:off x="304800" y="3200400"/>
            <a:ext cx="8229600" cy="205740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79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en-US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  <a:ea typeface="Impact"/>
                <a:cs typeface="Impact"/>
              </a:rPr>
              <a:t>Warning of Judgment for Hypocrisy</a:t>
            </a:r>
          </a:p>
        </p:txBody>
      </p:sp>
    </p:spTree>
    <p:extLst>
      <p:ext uri="{BB962C8B-B14F-4D97-AF65-F5344CB8AC3E}">
        <p14:creationId xmlns:p14="http://schemas.microsoft.com/office/powerpoint/2010/main" val="120997432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505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05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05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505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051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3827" y="1196752"/>
            <a:ext cx="5492328" cy="5492328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1201859" y="2852936"/>
            <a:ext cx="4824536" cy="2880320"/>
            <a:chOff x="2051720" y="2852936"/>
            <a:chExt cx="4824536" cy="2880320"/>
          </a:xfrm>
        </p:grpSpPr>
        <p:sp>
          <p:nvSpPr>
            <p:cNvPr id="2" name="Rectangle 1"/>
            <p:cNvSpPr/>
            <p:nvPr/>
          </p:nvSpPr>
          <p:spPr bwMode="auto">
            <a:xfrm>
              <a:off x="2051720" y="2852936"/>
              <a:ext cx="4824536" cy="1656184"/>
            </a:xfrm>
            <a:prstGeom prst="rect">
              <a:avLst/>
            </a:prstGeom>
            <a:solidFill>
              <a:srgbClr val="F33026"/>
            </a:solidFill>
            <a:ln w="9525" cap="flat" cmpd="sng" algn="ctr">
              <a:noFill/>
              <a:prstDash val="solid"/>
              <a:round/>
              <a:headEnd type="none" w="med" len="med"/>
              <a:tailEnd type="stealth" w="lg" len="lg"/>
            </a:ln>
            <a:effectLst/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itchFamily="-112" charset="0"/>
                <a:ea typeface="ＭＳ Ｐゴシック" charset="0"/>
                <a:cs typeface="+mn-cs"/>
              </a:endParaRPr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2843808" y="4293096"/>
              <a:ext cx="3384376" cy="1440160"/>
            </a:xfrm>
            <a:prstGeom prst="rect">
              <a:avLst/>
            </a:prstGeom>
            <a:solidFill>
              <a:srgbClr val="F33026"/>
            </a:solidFill>
            <a:ln w="9525" cap="flat" cmpd="sng" algn="ctr">
              <a:noFill/>
              <a:prstDash val="solid"/>
              <a:round/>
              <a:headEnd type="none" w="med" len="med"/>
              <a:tailEnd type="stealth" w="lg" len="lg"/>
            </a:ln>
            <a:effectLst/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itchFamily="-112" charset="0"/>
                <a:ea typeface="ＭＳ Ｐゴシック" charset="0"/>
                <a:cs typeface="+mn-cs"/>
              </a:endParaRPr>
            </a:p>
          </p:txBody>
        </p:sp>
      </p:grpSp>
      <p:sp>
        <p:nvSpPr>
          <p:cNvPr id="100355" name="Picture 1"/>
          <p:cNvSpPr>
            <a:spLocks noChangeAspect="1"/>
          </p:cNvSpPr>
          <p:nvPr/>
        </p:nvSpPr>
        <p:spPr bwMode="auto">
          <a:xfrm>
            <a:off x="-849861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13914" y="0"/>
            <a:ext cx="9143999" cy="1080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5400" b="1" i="1" u="none" strike="noStrike" kern="1200" cap="none" spc="0" normalizeH="0" baseline="0" noProof="0" dirty="0">
                <a:ln>
                  <a:noFill/>
                </a:ln>
                <a:solidFill>
                  <a:srgbClr val="3F5B7E"/>
                </a:solidFill>
                <a:effectLst>
                  <a:glow rad="127000">
                    <a:srgbClr val="FFFFFF"/>
                  </a:glow>
                </a:effectLst>
                <a:uLnTx/>
                <a:uFillTx/>
                <a:latin typeface="Phosphate Inline"/>
                <a:ea typeface="ＭＳ Ｐゴシック" charset="0"/>
                <a:cs typeface="Phosphate Inline"/>
              </a:rPr>
              <a:t>How can you be genuine?</a:t>
            </a: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165855" y="2610956"/>
            <a:ext cx="5112568" cy="3168352"/>
          </a:xfrm>
          <a:effectLst/>
        </p:spPr>
        <p:txBody>
          <a:bodyPr/>
          <a:lstStyle/>
          <a:p>
            <a:pPr>
              <a:lnSpc>
                <a:spcPct val="80000"/>
              </a:lnSpc>
              <a:defRPr/>
            </a:pPr>
            <a:r>
              <a:rPr lang="en-US" sz="13800" b="1" dirty="0">
                <a:effectLst/>
                <a:ea typeface="ＭＳ Ｐゴシック" charset="0"/>
              </a:rPr>
              <a:t>STOP </a:t>
            </a:r>
            <a:r>
              <a:rPr lang="en-US" sz="5400" b="1" dirty="0">
                <a:effectLst/>
                <a:ea typeface="ＭＳ Ｐゴシック" charset="0"/>
              </a:rPr>
              <a:t>MAKING</a:t>
            </a:r>
            <a:br>
              <a:rPr lang="en-US" sz="5400" b="1" dirty="0">
                <a:effectLst/>
                <a:ea typeface="ＭＳ Ｐゴシック" charset="0"/>
              </a:rPr>
            </a:br>
            <a:r>
              <a:rPr lang="en-US" sz="5400" b="1" dirty="0">
                <a:effectLst/>
                <a:ea typeface="ＭＳ Ｐゴシック" charset="0"/>
              </a:rPr>
              <a:t>EXCUSES</a:t>
            </a: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229176" y="5920006"/>
            <a:ext cx="8791222" cy="909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Malachi 1–3</a:t>
            </a:r>
          </a:p>
        </p:txBody>
      </p:sp>
    </p:spTree>
    <p:extLst>
      <p:ext uri="{BB962C8B-B14F-4D97-AF65-F5344CB8AC3E}">
        <p14:creationId xmlns:p14="http://schemas.microsoft.com/office/powerpoint/2010/main" val="392066184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1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chemeClr val="tx2"/>
              </a:gs>
              <a:gs pos="100000">
                <a:schemeClr val="accent2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000">
              <a:latin typeface="Arial" charset="0"/>
              <a:cs typeface="Arial" charset="0"/>
            </a:endParaRPr>
          </a:p>
        </p:txBody>
      </p:sp>
      <p:sp>
        <p:nvSpPr>
          <p:cNvPr id="280579" name="Text Box 3"/>
          <p:cNvSpPr txBox="1">
            <a:spLocks noChangeArrowheads="1"/>
          </p:cNvSpPr>
          <p:nvPr/>
        </p:nvSpPr>
        <p:spPr bwMode="auto">
          <a:xfrm>
            <a:off x="-609600" y="228600"/>
            <a:ext cx="9753600" cy="585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marL="1773238" lvl="1" indent="-854075" eaLnBrk="1" hangingPunct="1">
              <a:spcBef>
                <a:spcPct val="20000"/>
              </a:spcBef>
              <a:defRPr/>
            </a:pPr>
            <a:r>
              <a:rPr kumimoji="0" lang="en-US" sz="3600" b="1" i="1" dirty="0">
                <a:solidFill>
                  <a:schemeClr val="bg1"/>
                </a:solidFill>
                <a:latin typeface="Arial"/>
                <a:ea typeface="+mn-ea"/>
                <a:cs typeface="Arial"/>
              </a:rPr>
              <a:t>1:2  </a:t>
            </a:r>
            <a:r>
              <a:rPr kumimoji="0" lang="mr-IN" sz="3600" b="1" i="1" dirty="0">
                <a:solidFill>
                  <a:schemeClr val="bg1"/>
                </a:solidFill>
                <a:latin typeface="Arial"/>
                <a:ea typeface="+mn-ea"/>
                <a:cs typeface="Arial"/>
              </a:rPr>
              <a:t>"</a:t>
            </a:r>
            <a:r>
              <a:rPr kumimoji="0" lang="en-US" sz="3600" b="1" i="1" dirty="0">
                <a:solidFill>
                  <a:schemeClr val="bg1"/>
                </a:solidFill>
                <a:latin typeface="Arial"/>
                <a:ea typeface="+mn-ea"/>
                <a:cs typeface="Arial"/>
              </a:rPr>
              <a:t>How have you loved us?</a:t>
            </a:r>
            <a:r>
              <a:rPr kumimoji="0" lang="mr-IN" sz="3600" b="1" i="1" dirty="0">
                <a:solidFill>
                  <a:schemeClr val="bg1"/>
                </a:solidFill>
                <a:latin typeface="Arial"/>
                <a:ea typeface="+mn-ea"/>
                <a:cs typeface="Arial"/>
              </a:rPr>
              <a:t>"</a:t>
            </a:r>
            <a:r>
              <a:rPr kumimoji="0" lang="en-US" sz="3600" b="1" i="1" dirty="0">
                <a:solidFill>
                  <a:schemeClr val="bg1"/>
                </a:solidFill>
                <a:latin typeface="Arial"/>
                <a:ea typeface="+mn-ea"/>
                <a:cs typeface="Arial"/>
              </a:rPr>
              <a:t> </a:t>
            </a:r>
          </a:p>
          <a:p>
            <a:pPr marL="1773238" lvl="1" indent="-854075" eaLnBrk="1" hangingPunct="1">
              <a:spcBef>
                <a:spcPct val="20000"/>
              </a:spcBef>
              <a:defRPr/>
            </a:pPr>
            <a:r>
              <a:rPr kumimoji="0" lang="en-US" sz="3600" b="1" i="1" dirty="0">
                <a:solidFill>
                  <a:schemeClr val="bg1"/>
                </a:solidFill>
                <a:latin typeface="Arial"/>
                <a:ea typeface="+mn-ea"/>
                <a:cs typeface="Arial"/>
              </a:rPr>
              <a:t>1:6  </a:t>
            </a:r>
            <a:r>
              <a:rPr kumimoji="0" lang="mr-IN" sz="3600" b="1" i="1" dirty="0">
                <a:solidFill>
                  <a:schemeClr val="bg1"/>
                </a:solidFill>
                <a:latin typeface="Arial"/>
                <a:ea typeface="+mn-ea"/>
                <a:cs typeface="Arial"/>
              </a:rPr>
              <a:t>"</a:t>
            </a:r>
            <a:r>
              <a:rPr kumimoji="0" lang="en-US" sz="3600" b="1" i="1" dirty="0">
                <a:solidFill>
                  <a:schemeClr val="bg1"/>
                </a:solidFill>
                <a:latin typeface="Arial"/>
                <a:ea typeface="+mn-ea"/>
                <a:cs typeface="Arial"/>
              </a:rPr>
              <a:t>How have we shown contempt for your name?</a:t>
            </a:r>
            <a:r>
              <a:rPr kumimoji="0" lang="mr-IN" sz="3600" b="1" i="1" dirty="0">
                <a:solidFill>
                  <a:schemeClr val="bg1"/>
                </a:solidFill>
                <a:latin typeface="Arial"/>
                <a:ea typeface="+mn-ea"/>
                <a:cs typeface="Arial"/>
              </a:rPr>
              <a:t>"</a:t>
            </a:r>
            <a:r>
              <a:rPr kumimoji="0" lang="en-US" sz="3600" b="1" i="1" dirty="0">
                <a:solidFill>
                  <a:schemeClr val="bg1"/>
                </a:solidFill>
                <a:latin typeface="Arial"/>
                <a:ea typeface="+mn-ea"/>
                <a:cs typeface="Arial"/>
              </a:rPr>
              <a:t> </a:t>
            </a:r>
          </a:p>
          <a:p>
            <a:pPr marL="1773238" lvl="1" indent="-854075" eaLnBrk="1" hangingPunct="1">
              <a:spcBef>
                <a:spcPct val="20000"/>
              </a:spcBef>
              <a:defRPr/>
            </a:pPr>
            <a:r>
              <a:rPr kumimoji="0" lang="en-US" sz="3600" b="1" i="1" dirty="0">
                <a:solidFill>
                  <a:schemeClr val="bg1"/>
                </a:solidFill>
                <a:latin typeface="Arial"/>
                <a:ea typeface="+mn-ea"/>
                <a:cs typeface="Arial"/>
              </a:rPr>
              <a:t>1:7  </a:t>
            </a:r>
            <a:r>
              <a:rPr kumimoji="0" lang="mr-IN" sz="3600" b="1" i="1" dirty="0">
                <a:solidFill>
                  <a:schemeClr val="bg1"/>
                </a:solidFill>
                <a:latin typeface="Arial"/>
                <a:ea typeface="+mn-ea"/>
                <a:cs typeface="Arial"/>
              </a:rPr>
              <a:t>"</a:t>
            </a:r>
            <a:r>
              <a:rPr kumimoji="0" lang="en-US" sz="3600" b="1" i="1" dirty="0">
                <a:solidFill>
                  <a:schemeClr val="bg1"/>
                </a:solidFill>
                <a:latin typeface="Arial"/>
                <a:ea typeface="+mn-ea"/>
                <a:cs typeface="Arial"/>
              </a:rPr>
              <a:t>How have we defiled you?</a:t>
            </a:r>
            <a:r>
              <a:rPr kumimoji="0" lang="mr-IN" sz="3600" b="1" i="1" dirty="0">
                <a:solidFill>
                  <a:schemeClr val="bg1"/>
                </a:solidFill>
                <a:latin typeface="Arial"/>
                <a:ea typeface="+mn-ea"/>
                <a:cs typeface="Arial"/>
              </a:rPr>
              <a:t>"</a:t>
            </a:r>
            <a:r>
              <a:rPr kumimoji="0" lang="en-US" sz="3600" b="1" i="1" dirty="0">
                <a:solidFill>
                  <a:schemeClr val="bg1"/>
                </a:solidFill>
                <a:latin typeface="Arial"/>
                <a:ea typeface="+mn-ea"/>
                <a:cs typeface="Arial"/>
              </a:rPr>
              <a:t> </a:t>
            </a:r>
          </a:p>
          <a:p>
            <a:pPr marL="1773238" lvl="1" indent="-854075" eaLnBrk="1" hangingPunct="1">
              <a:spcBef>
                <a:spcPct val="20000"/>
              </a:spcBef>
              <a:defRPr/>
            </a:pPr>
            <a:r>
              <a:rPr kumimoji="0" lang="en-US" sz="3600" b="1" i="1" dirty="0">
                <a:solidFill>
                  <a:schemeClr val="bg1"/>
                </a:solidFill>
                <a:latin typeface="Arial"/>
                <a:ea typeface="+mn-ea"/>
                <a:cs typeface="Arial"/>
              </a:rPr>
              <a:t>2:14 </a:t>
            </a:r>
            <a:r>
              <a:rPr kumimoji="0" lang="mr-IN" sz="3600" b="1" i="1" dirty="0">
                <a:solidFill>
                  <a:schemeClr val="bg1"/>
                </a:solidFill>
                <a:latin typeface="Arial"/>
                <a:ea typeface="+mn-ea"/>
                <a:cs typeface="Arial"/>
              </a:rPr>
              <a:t>"</a:t>
            </a:r>
            <a:r>
              <a:rPr kumimoji="0" lang="en-US" sz="3600" b="1" i="1" dirty="0">
                <a:solidFill>
                  <a:schemeClr val="bg1"/>
                </a:solidFill>
                <a:latin typeface="Arial"/>
                <a:ea typeface="+mn-ea"/>
                <a:cs typeface="Arial"/>
              </a:rPr>
              <a:t>Why don</a:t>
            </a:r>
            <a:r>
              <a:rPr kumimoji="0" lang="mr-IN" sz="3600" b="1" i="1" dirty="0">
                <a:solidFill>
                  <a:schemeClr val="bg1"/>
                </a:solidFill>
                <a:latin typeface="Arial"/>
                <a:ea typeface="+mn-ea"/>
                <a:cs typeface="Arial"/>
              </a:rPr>
              <a:t>'</a:t>
            </a:r>
            <a:r>
              <a:rPr kumimoji="0" lang="en-US" sz="3600" b="1" i="1" dirty="0">
                <a:solidFill>
                  <a:schemeClr val="bg1"/>
                </a:solidFill>
                <a:latin typeface="Arial"/>
                <a:ea typeface="+mn-ea"/>
                <a:cs typeface="Arial"/>
              </a:rPr>
              <a:t>t you accept offerings?</a:t>
            </a:r>
            <a:r>
              <a:rPr kumimoji="0" lang="mr-IN" sz="3600" b="1" i="1" dirty="0">
                <a:solidFill>
                  <a:schemeClr val="bg1"/>
                </a:solidFill>
                <a:latin typeface="Arial"/>
                <a:ea typeface="+mn-ea"/>
                <a:cs typeface="Arial"/>
              </a:rPr>
              <a:t>"</a:t>
            </a:r>
            <a:endParaRPr kumimoji="0" lang="en-US" sz="3600" b="1" i="1" dirty="0">
              <a:solidFill>
                <a:schemeClr val="bg1"/>
              </a:solidFill>
              <a:latin typeface="Arial"/>
              <a:ea typeface="+mn-ea"/>
              <a:cs typeface="Arial"/>
            </a:endParaRPr>
          </a:p>
          <a:p>
            <a:pPr marL="1773238" lvl="1" indent="-854075" eaLnBrk="1" hangingPunct="1">
              <a:spcBef>
                <a:spcPct val="20000"/>
              </a:spcBef>
              <a:defRPr/>
            </a:pPr>
            <a:r>
              <a:rPr kumimoji="0" lang="en-US" sz="3600" b="1" i="1" dirty="0">
                <a:solidFill>
                  <a:schemeClr val="bg1"/>
                </a:solidFill>
                <a:latin typeface="Arial"/>
                <a:ea typeface="+mn-ea"/>
                <a:cs typeface="Arial"/>
              </a:rPr>
              <a:t>2:17 </a:t>
            </a:r>
            <a:r>
              <a:rPr kumimoji="0" lang="mr-IN" sz="3600" b="1" i="1" dirty="0">
                <a:solidFill>
                  <a:schemeClr val="bg1"/>
                </a:solidFill>
                <a:latin typeface="Arial"/>
                <a:ea typeface="+mn-ea"/>
                <a:cs typeface="Arial"/>
              </a:rPr>
              <a:t>"</a:t>
            </a:r>
            <a:r>
              <a:rPr kumimoji="0" lang="en-US" sz="3600" b="1" i="1" dirty="0">
                <a:solidFill>
                  <a:schemeClr val="bg1"/>
                </a:solidFill>
                <a:latin typeface="Arial"/>
                <a:ea typeface="+mn-ea"/>
                <a:cs typeface="Arial"/>
              </a:rPr>
              <a:t>How have we wearied him?</a:t>
            </a:r>
            <a:r>
              <a:rPr kumimoji="0" lang="mr-IN" sz="3600" b="1" i="1" dirty="0">
                <a:solidFill>
                  <a:schemeClr val="bg1"/>
                </a:solidFill>
                <a:latin typeface="Arial"/>
                <a:ea typeface="+mn-ea"/>
                <a:cs typeface="Arial"/>
              </a:rPr>
              <a:t>"</a:t>
            </a:r>
            <a:r>
              <a:rPr kumimoji="0" lang="en-US" sz="3600" b="1" i="1" dirty="0">
                <a:solidFill>
                  <a:schemeClr val="bg1"/>
                </a:solidFill>
                <a:latin typeface="Arial"/>
                <a:ea typeface="+mn-ea"/>
                <a:cs typeface="Arial"/>
              </a:rPr>
              <a:t> </a:t>
            </a:r>
          </a:p>
          <a:p>
            <a:pPr marL="1773238" lvl="1" indent="-854075" eaLnBrk="1" hangingPunct="1">
              <a:spcBef>
                <a:spcPct val="20000"/>
              </a:spcBef>
              <a:defRPr/>
            </a:pPr>
            <a:r>
              <a:rPr kumimoji="0" lang="en-US" sz="3600" b="1" i="1" dirty="0">
                <a:solidFill>
                  <a:schemeClr val="bg1"/>
                </a:solidFill>
                <a:latin typeface="Arial"/>
                <a:ea typeface="+mn-ea"/>
                <a:cs typeface="Arial"/>
              </a:rPr>
              <a:t>3:7  </a:t>
            </a:r>
            <a:r>
              <a:rPr kumimoji="0" lang="mr-IN" sz="3600" b="1" i="1" dirty="0">
                <a:solidFill>
                  <a:schemeClr val="bg1"/>
                </a:solidFill>
                <a:latin typeface="Arial"/>
                <a:ea typeface="+mn-ea"/>
                <a:cs typeface="Arial"/>
              </a:rPr>
              <a:t>"</a:t>
            </a:r>
            <a:r>
              <a:rPr kumimoji="0" lang="en-US" sz="3600" b="1" i="1" dirty="0">
                <a:solidFill>
                  <a:schemeClr val="bg1"/>
                </a:solidFill>
                <a:latin typeface="Arial"/>
                <a:ea typeface="+mn-ea"/>
                <a:cs typeface="Arial"/>
              </a:rPr>
              <a:t>How are we to return?</a:t>
            </a:r>
            <a:r>
              <a:rPr kumimoji="0" lang="mr-IN" sz="3600" b="1" i="1" dirty="0">
                <a:solidFill>
                  <a:schemeClr val="bg1"/>
                </a:solidFill>
                <a:latin typeface="Arial"/>
                <a:ea typeface="+mn-ea"/>
                <a:cs typeface="Arial"/>
              </a:rPr>
              <a:t>"</a:t>
            </a:r>
            <a:r>
              <a:rPr kumimoji="0" lang="en-US" sz="3600" b="1" i="1" dirty="0">
                <a:solidFill>
                  <a:schemeClr val="bg1"/>
                </a:solidFill>
                <a:latin typeface="Arial"/>
                <a:ea typeface="+mn-ea"/>
                <a:cs typeface="Arial"/>
              </a:rPr>
              <a:t> </a:t>
            </a:r>
          </a:p>
          <a:p>
            <a:pPr marL="1773238" lvl="1" indent="-854075" eaLnBrk="1" hangingPunct="1">
              <a:spcBef>
                <a:spcPct val="20000"/>
              </a:spcBef>
              <a:defRPr/>
            </a:pPr>
            <a:r>
              <a:rPr kumimoji="0" lang="en-US" sz="3600" b="1" i="1" dirty="0">
                <a:solidFill>
                  <a:schemeClr val="bg1"/>
                </a:solidFill>
                <a:latin typeface="Arial"/>
                <a:ea typeface="+mn-ea"/>
                <a:cs typeface="Arial"/>
              </a:rPr>
              <a:t>3:8  </a:t>
            </a:r>
            <a:r>
              <a:rPr kumimoji="0" lang="mr-IN" sz="3600" b="1" i="1" dirty="0">
                <a:solidFill>
                  <a:schemeClr val="bg1"/>
                </a:solidFill>
                <a:latin typeface="Arial"/>
                <a:ea typeface="+mn-ea"/>
                <a:cs typeface="Arial"/>
              </a:rPr>
              <a:t>"</a:t>
            </a:r>
            <a:r>
              <a:rPr kumimoji="0" lang="en-US" sz="3600" b="1" i="1" dirty="0">
                <a:solidFill>
                  <a:schemeClr val="bg1"/>
                </a:solidFill>
                <a:latin typeface="Arial"/>
                <a:ea typeface="+mn-ea"/>
                <a:cs typeface="Arial"/>
              </a:rPr>
              <a:t>How do we rob you?</a:t>
            </a:r>
            <a:r>
              <a:rPr kumimoji="0" lang="mr-IN" sz="3600" b="1" i="1" dirty="0">
                <a:solidFill>
                  <a:schemeClr val="bg1"/>
                </a:solidFill>
                <a:latin typeface="Arial"/>
                <a:ea typeface="+mn-ea"/>
                <a:cs typeface="Arial"/>
              </a:rPr>
              <a:t>"</a:t>
            </a:r>
            <a:r>
              <a:rPr kumimoji="0" lang="en-US" sz="3600" b="1" i="1" dirty="0">
                <a:solidFill>
                  <a:schemeClr val="bg1"/>
                </a:solidFill>
                <a:latin typeface="Arial"/>
                <a:ea typeface="+mn-ea"/>
                <a:cs typeface="Arial"/>
              </a:rPr>
              <a:t> </a:t>
            </a:r>
          </a:p>
          <a:p>
            <a:pPr marL="1773238" lvl="1" indent="-854075" eaLnBrk="1" hangingPunct="1">
              <a:spcBef>
                <a:spcPct val="20000"/>
              </a:spcBef>
              <a:defRPr/>
            </a:pPr>
            <a:r>
              <a:rPr kumimoji="0" lang="en-US" sz="3600" b="1" i="1" dirty="0">
                <a:solidFill>
                  <a:schemeClr val="bg1"/>
                </a:solidFill>
                <a:latin typeface="Arial"/>
                <a:ea typeface="+mn-ea"/>
                <a:cs typeface="Arial"/>
              </a:rPr>
              <a:t>3:13 </a:t>
            </a:r>
            <a:r>
              <a:rPr kumimoji="0" lang="mr-IN" sz="3600" b="1" i="1" dirty="0">
                <a:solidFill>
                  <a:schemeClr val="bg1"/>
                </a:solidFill>
                <a:latin typeface="Arial"/>
                <a:ea typeface="+mn-ea"/>
                <a:cs typeface="Arial"/>
              </a:rPr>
              <a:t>"</a:t>
            </a:r>
            <a:r>
              <a:rPr kumimoji="0" lang="en-US" sz="3600" b="1" i="1" dirty="0">
                <a:solidFill>
                  <a:schemeClr val="bg1"/>
                </a:solidFill>
                <a:latin typeface="Arial"/>
                <a:ea typeface="+mn-ea"/>
                <a:cs typeface="Arial"/>
              </a:rPr>
              <a:t>What have we said against you?</a:t>
            </a:r>
            <a:r>
              <a:rPr kumimoji="0" lang="mr-IN" sz="3600" b="1" i="1" dirty="0">
                <a:solidFill>
                  <a:schemeClr val="bg1"/>
                </a:solidFill>
                <a:latin typeface="Arial"/>
                <a:ea typeface="+mn-ea"/>
                <a:cs typeface="Arial"/>
              </a:rPr>
              <a:t>"</a:t>
            </a:r>
            <a:r>
              <a:rPr kumimoji="0" lang="en-US" sz="3600" b="1" i="1" dirty="0">
                <a:solidFill>
                  <a:schemeClr val="bg1"/>
                </a:solidFill>
                <a:latin typeface="Arial"/>
                <a:ea typeface="+mn-ea"/>
                <a:cs typeface="Arial"/>
              </a:rPr>
              <a:t> </a:t>
            </a:r>
          </a:p>
        </p:txBody>
      </p:sp>
      <p:sp>
        <p:nvSpPr>
          <p:cNvPr id="280580" name="WordArt 4" descr="Narrow vertical"/>
          <p:cNvSpPr>
            <a:spLocks noChangeArrowheads="1" noChangeShapeType="1" noTextEdit="1"/>
          </p:cNvSpPr>
          <p:nvPr/>
        </p:nvSpPr>
        <p:spPr bwMode="auto">
          <a:xfrm rot="-835362">
            <a:off x="2057400" y="2438400"/>
            <a:ext cx="5918200" cy="3055938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50977"/>
              </a:avLst>
            </a:prstTxWarp>
          </a:bodyPr>
          <a:lstStyle/>
          <a:p>
            <a:pPr algn="ctr"/>
            <a:r>
              <a:rPr lang="en-US" sz="3600" kern="10">
                <a:ln w="12700" cap="sq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pattFill prst="dashHorz">
                  <a:fgClr>
                    <a:srgbClr val="808080"/>
                  </a:fgClr>
                  <a:bgClr>
                    <a:srgbClr val="FFFF00"/>
                  </a:bgClr>
                </a:pattFill>
                <a:effectLst>
                  <a:outerShdw blurRad="63500" dist="46662" dir="2115817" algn="ctr" rotWithShape="0">
                    <a:srgbClr val="000000">
                      <a:alpha val="74997"/>
                    </a:srgbClr>
                  </a:outerShdw>
                </a:effectLst>
                <a:latin typeface="Arial Black"/>
                <a:ea typeface="Arial Black"/>
                <a:cs typeface="Arial Black"/>
              </a:rPr>
              <a:t>Excuses! Excuses!</a:t>
            </a:r>
          </a:p>
        </p:txBody>
      </p:sp>
      <p:sp>
        <p:nvSpPr>
          <p:cNvPr id="153604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-457200"/>
            <a:ext cx="7772400" cy="381000"/>
          </a:xfrm>
        </p:spPr>
        <p:txBody>
          <a:bodyPr/>
          <a:lstStyle/>
          <a:p>
            <a:pPr eaLnBrk="1" hangingPunct="1"/>
            <a:r>
              <a:rPr lang="en-US" sz="4000">
                <a:latin typeface="Arial" charset="0"/>
                <a:ea typeface="ＭＳ Ｐゴシック" charset="0"/>
                <a:cs typeface="Arial" charset="0"/>
              </a:rPr>
              <a:t>8 Excuses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80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0580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800000"/>
            </a:gs>
            <a:gs pos="100000">
              <a:schemeClr val="tx1"/>
            </a:gs>
          </a:gsLst>
          <a:path path="rect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endParaRPr kumimoji="0" lang="en-US">
              <a:solidFill>
                <a:srgbClr val="000000"/>
              </a:solidFill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1563"/>
            <a:ext cx="9144000" cy="909772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 anchor="ctr"/>
          <a:lstStyle/>
          <a:p>
            <a:pPr>
              <a:defRPr/>
            </a:pPr>
            <a:r>
              <a:rPr lang="en-US" sz="4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Key Word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0" y="2134544"/>
            <a:ext cx="9144000" cy="1989140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defTabSz="457200">
              <a:defRPr/>
            </a:pPr>
            <a:r>
              <a:rPr kumimoji="0" lang="en-US" sz="7200" b="1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Hypocrisy</a:t>
            </a:r>
            <a:endParaRPr kumimoji="0" lang="en-US" sz="4000" b="1" dirty="0"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5920006"/>
            <a:ext cx="8791222" cy="909772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algn="r" defTabSz="457200">
              <a:defRPr/>
            </a:pPr>
            <a:r>
              <a:rPr kumimoji="0" lang="en-US" sz="4800" b="1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Malachi</a:t>
            </a:r>
          </a:p>
        </p:txBody>
      </p:sp>
      <p:sp>
        <p:nvSpPr>
          <p:cNvPr id="7" name="Text Box 24"/>
          <p:cNvSpPr txBox="1">
            <a:spLocks noChangeArrowheads="1"/>
          </p:cNvSpPr>
          <p:nvPr/>
        </p:nvSpPr>
        <p:spPr bwMode="auto">
          <a:xfrm>
            <a:off x="8363170" y="65344"/>
            <a:ext cx="69817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0" lang="en-US" altLang="zh-CN" b="1" dirty="0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96000"/>
                    </a:srgbClr>
                  </a:outerShdw>
                </a:effectLst>
                <a:latin typeface="Arial"/>
                <a:cs typeface="Arial"/>
              </a:rPr>
              <a:t>659</a:t>
            </a:r>
          </a:p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0" lang="en-US" altLang="zh-CN" b="1" dirty="0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96000"/>
                    </a:srgbClr>
                  </a:outerShdw>
                </a:effectLst>
                <a:latin typeface="Arial"/>
                <a:cs typeface="Arial"/>
              </a:rPr>
              <a:t>343</a:t>
            </a:r>
          </a:p>
        </p:txBody>
      </p:sp>
    </p:spTree>
    <p:extLst>
      <p:ext uri="{BB962C8B-B14F-4D97-AF65-F5344CB8AC3E}">
        <p14:creationId xmlns:p14="http://schemas.microsoft.com/office/powerpoint/2010/main" val="3925381166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800000"/>
            </a:gs>
            <a:gs pos="100000">
              <a:schemeClr val="tx1"/>
            </a:gs>
          </a:gsLst>
          <a:path path="rect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endParaRPr kumimoji="0" lang="en-US">
              <a:solidFill>
                <a:srgbClr val="000000"/>
              </a:solidFill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1563"/>
            <a:ext cx="9144000" cy="909772"/>
          </a:xfrm>
          <a:solidFill>
            <a:srgbClr val="000000"/>
          </a:solidFill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 anchor="ctr"/>
          <a:lstStyle/>
          <a:p>
            <a:pPr>
              <a:defRPr/>
            </a:pPr>
            <a:r>
              <a:rPr lang="en-US" sz="4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How to Curb Hypocrisy</a:t>
            </a:r>
          </a:p>
        </p:txBody>
      </p:sp>
      <p:sp>
        <p:nvSpPr>
          <p:cNvPr id="7" name="Text Box 24"/>
          <p:cNvSpPr txBox="1">
            <a:spLocks noChangeArrowheads="1"/>
          </p:cNvSpPr>
          <p:nvPr/>
        </p:nvSpPr>
        <p:spPr bwMode="auto">
          <a:xfrm>
            <a:off x="8363170" y="65344"/>
            <a:ext cx="69817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0" lang="en-US" altLang="zh-CN" b="1" dirty="0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96000"/>
                    </a:srgbClr>
                  </a:outerShdw>
                </a:effectLst>
                <a:latin typeface="Arial"/>
                <a:cs typeface="Arial"/>
              </a:rPr>
              <a:t>659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8642995"/>
              </p:ext>
            </p:extLst>
          </p:nvPr>
        </p:nvGraphicFramePr>
        <p:xfrm>
          <a:off x="23664" y="908720"/>
          <a:ext cx="9120336" cy="123871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840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283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079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0405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chemeClr val="bg1"/>
                          </a:solidFill>
                          <a:effectLst>
                            <a:glow rad="228600">
                              <a:schemeClr val="tx1"/>
                            </a:glow>
                          </a:effectLst>
                          <a:latin typeface="Arial"/>
                          <a:ea typeface="Times New Roman"/>
                          <a:cs typeface="Arial"/>
                        </a:rPr>
                        <a:t>Command</a:t>
                      </a:r>
                      <a:endParaRPr lang="en-SG" sz="2400" b="1">
                        <a:solidFill>
                          <a:schemeClr val="bg1"/>
                        </a:solidFill>
                        <a:effectLst>
                          <a:glow rad="228600">
                            <a:schemeClr val="tx1"/>
                          </a:glow>
                        </a:effectLst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chemeClr val="bg1"/>
                          </a:solidFill>
                          <a:effectLst>
                            <a:glow rad="228600">
                              <a:schemeClr val="tx1"/>
                            </a:glow>
                          </a:effectLst>
                          <a:latin typeface="Arial"/>
                          <a:ea typeface="Times New Roman"/>
                          <a:cs typeface="Arial"/>
                        </a:rPr>
                        <a:t>Our Excuse</a:t>
                      </a:r>
                      <a:endParaRPr lang="en-SG" sz="2400" b="1">
                        <a:solidFill>
                          <a:schemeClr val="bg1"/>
                        </a:solidFill>
                        <a:effectLst>
                          <a:glow rad="228600">
                            <a:schemeClr val="tx1"/>
                          </a:glow>
                        </a:effectLst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chemeClr val="bg1"/>
                          </a:solidFill>
                          <a:effectLst>
                            <a:glow rad="228600">
                              <a:schemeClr val="tx1"/>
                            </a:glow>
                          </a:effectLst>
                          <a:latin typeface="Arial"/>
                          <a:ea typeface="Times New Roman"/>
                          <a:cs typeface="Arial"/>
                        </a:rPr>
                        <a:t>God</a:t>
                      </a:r>
                      <a:r>
                        <a:rPr lang="mr-IN" sz="2400" b="1">
                          <a:solidFill>
                            <a:schemeClr val="bg1"/>
                          </a:solidFill>
                          <a:effectLst>
                            <a:glow rad="228600">
                              <a:schemeClr val="tx1"/>
                            </a:glow>
                          </a:effectLst>
                          <a:latin typeface="Arial"/>
                          <a:ea typeface="Times New Roman"/>
                          <a:cs typeface="Arial"/>
                        </a:rPr>
                        <a:t>'</a:t>
                      </a:r>
                      <a:r>
                        <a:rPr lang="en-US" sz="2400" b="1">
                          <a:solidFill>
                            <a:schemeClr val="bg1"/>
                          </a:solidFill>
                          <a:effectLst>
                            <a:glow rad="228600">
                              <a:schemeClr val="tx1"/>
                            </a:glow>
                          </a:effectLst>
                          <a:latin typeface="Arial"/>
                          <a:ea typeface="Times New Roman"/>
                          <a:cs typeface="Arial"/>
                        </a:rPr>
                        <a:t>s Answer</a:t>
                      </a:r>
                      <a:endParaRPr lang="en-SG" sz="2400" b="1">
                        <a:solidFill>
                          <a:schemeClr val="bg1"/>
                        </a:solidFill>
                        <a:effectLst>
                          <a:glow rad="228600">
                            <a:schemeClr val="tx1"/>
                          </a:glow>
                        </a:effectLst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465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rgbClr val="FFFF00"/>
                          </a:solidFill>
                          <a:effectLst>
                            <a:glow rad="228600">
                              <a:schemeClr val="tx1"/>
                            </a:glow>
                          </a:effectLst>
                          <a:latin typeface="Arial"/>
                          <a:ea typeface="Times New Roman"/>
                          <a:cs typeface="Arial"/>
                        </a:rPr>
                        <a:t>Appreciate</a:t>
                      </a:r>
                      <a:endParaRPr lang="en-SG" sz="2400" b="1">
                        <a:solidFill>
                          <a:srgbClr val="FFFF00"/>
                        </a:solidFill>
                        <a:effectLst>
                          <a:glow rad="228600">
                            <a:schemeClr val="tx1"/>
                          </a:glow>
                        </a:effectLst>
                        <a:latin typeface="Arial"/>
                        <a:ea typeface="Times New Roman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rgbClr val="FFFF00"/>
                          </a:solidFill>
                          <a:effectLst>
                            <a:glow rad="228600">
                              <a:schemeClr val="tx1"/>
                            </a:glow>
                          </a:effectLst>
                          <a:latin typeface="Arial"/>
                          <a:ea typeface="Times New Roman"/>
                          <a:cs typeface="Arial"/>
                        </a:rPr>
                        <a:t>1:1-5</a:t>
                      </a:r>
                      <a:endParaRPr lang="en-SG" sz="2400" b="1">
                        <a:solidFill>
                          <a:srgbClr val="FFFF00"/>
                        </a:solidFill>
                        <a:effectLst>
                          <a:glow rad="228600">
                            <a:schemeClr val="tx1"/>
                          </a:glow>
                        </a:effectLst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mr-IN" sz="2400" b="1">
                          <a:solidFill>
                            <a:srgbClr val="FFFF00"/>
                          </a:solidFill>
                          <a:effectLst>
                            <a:glow rad="228600">
                              <a:schemeClr val="tx1"/>
                            </a:glow>
                          </a:effectLst>
                          <a:latin typeface="Arial"/>
                          <a:ea typeface="Times New Roman"/>
                          <a:cs typeface="Arial"/>
                        </a:rPr>
                        <a:t>"</a:t>
                      </a:r>
                      <a:r>
                        <a:rPr lang="en-US" sz="2400" b="1">
                          <a:solidFill>
                            <a:srgbClr val="FFFF00"/>
                          </a:solidFill>
                          <a:effectLst>
                            <a:glow rad="228600">
                              <a:schemeClr val="tx1"/>
                            </a:glow>
                          </a:effectLst>
                          <a:latin typeface="Arial"/>
                          <a:ea typeface="Times New Roman"/>
                          <a:cs typeface="Arial"/>
                        </a:rPr>
                        <a:t>How have you loved us?</a:t>
                      </a:r>
                      <a:r>
                        <a:rPr lang="mr-IN" sz="2400" b="1">
                          <a:solidFill>
                            <a:srgbClr val="FFFF00"/>
                          </a:solidFill>
                          <a:effectLst>
                            <a:glow rad="228600">
                              <a:schemeClr val="tx1"/>
                            </a:glow>
                          </a:effectLst>
                          <a:latin typeface="Arial"/>
                          <a:ea typeface="Times New Roman"/>
                          <a:cs typeface="Arial"/>
                        </a:rPr>
                        <a:t>"</a:t>
                      </a:r>
                      <a:endParaRPr lang="en-SG" sz="2400" b="1">
                        <a:solidFill>
                          <a:srgbClr val="FFFF00"/>
                        </a:solidFill>
                        <a:effectLst>
                          <a:glow rad="228600">
                            <a:schemeClr val="tx1"/>
                          </a:glow>
                        </a:effectLst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mr-IN" sz="2400" b="1">
                          <a:solidFill>
                            <a:srgbClr val="FFFF00"/>
                          </a:solidFill>
                          <a:effectLst>
                            <a:glow rad="228600">
                              <a:schemeClr val="tx1"/>
                            </a:glow>
                          </a:effectLst>
                          <a:latin typeface="Arial"/>
                          <a:ea typeface="Times New Roman"/>
                          <a:cs typeface="Arial"/>
                        </a:rPr>
                        <a:t>"</a:t>
                      </a:r>
                      <a:r>
                        <a:rPr lang="en-US" sz="2400" b="1">
                          <a:solidFill>
                            <a:srgbClr val="FFFF00"/>
                          </a:solidFill>
                          <a:effectLst>
                            <a:glow rad="228600">
                              <a:schemeClr val="tx1"/>
                            </a:glow>
                          </a:effectLst>
                          <a:latin typeface="Arial"/>
                          <a:ea typeface="Times New Roman"/>
                          <a:cs typeface="Arial"/>
                        </a:rPr>
                        <a:t>I chose you but you despise me.</a:t>
                      </a:r>
                      <a:r>
                        <a:rPr lang="mr-IN" sz="2400" b="1">
                          <a:solidFill>
                            <a:srgbClr val="FFFF00"/>
                          </a:solidFill>
                          <a:effectLst>
                            <a:glow rad="228600">
                              <a:schemeClr val="tx1"/>
                            </a:glow>
                          </a:effectLst>
                          <a:latin typeface="Arial"/>
                          <a:ea typeface="Times New Roman"/>
                          <a:cs typeface="Arial"/>
                        </a:rPr>
                        <a:t>"</a:t>
                      </a:r>
                      <a:endParaRPr lang="en-SG" sz="2400" b="1">
                        <a:solidFill>
                          <a:srgbClr val="FFFF00"/>
                        </a:solidFill>
                        <a:effectLst>
                          <a:glow rad="228600">
                            <a:schemeClr val="tx1"/>
                          </a:glow>
                        </a:effectLst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43436685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esau_jacob01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lum bright="20000" contrast="-3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999288"/>
          </a:xfrm>
        </p:spPr>
      </p:pic>
      <p:sp>
        <p:nvSpPr>
          <p:cNvPr id="11267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-101600"/>
            <a:ext cx="9144000" cy="2017713"/>
          </a:xfrm>
          <a:gradFill rotWithShape="0">
            <a:gsLst>
              <a:gs pos="0">
                <a:schemeClr val="accent1">
                  <a:alpha val="33000"/>
                </a:schemeClr>
              </a:gs>
              <a:gs pos="100000">
                <a:schemeClr val="accent1">
                  <a:gamma/>
                  <a:shade val="66667"/>
                  <a:invGamma/>
                  <a:alpha val="27000"/>
                </a:schemeClr>
              </a:gs>
            </a:gsLst>
            <a:lin ang="5400000" scaled="1"/>
          </a:gradFill>
        </p:spPr>
        <p:txBody>
          <a:bodyPr/>
          <a:lstStyle/>
          <a:p>
            <a:pPr eaLnBrk="1" hangingPunct="1">
              <a:defRPr/>
            </a:pPr>
            <a:r>
              <a:rPr lang="en-US" sz="5400" b="1" dirty="0">
                <a:solidFill>
                  <a:schemeClr val="accent2"/>
                </a:solidFill>
                <a:effectLst>
                  <a:glow rad="228600">
                    <a:schemeClr val="bg1">
                      <a:alpha val="92000"/>
                    </a:schemeClr>
                  </a:glow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What Would You Give a King?</a:t>
            </a:r>
            <a:endParaRPr lang="en-US" sz="3200" dirty="0">
              <a:effectLst>
                <a:glow rad="228600">
                  <a:schemeClr val="bg1">
                    <a:alpha val="92000"/>
                  </a:schemeClr>
                </a:glow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143365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4653136"/>
            <a:ext cx="9144000" cy="926976"/>
          </a:xfrm>
        </p:spPr>
        <p:txBody>
          <a:bodyPr/>
          <a:lstStyle/>
          <a:p>
            <a:pPr algn="ctr" eaLnBrk="1" hangingPunct="1">
              <a:buFontTx/>
              <a:buNone/>
              <a:defRPr/>
            </a:pPr>
            <a:r>
              <a:rPr lang="en-US" altLang="zh-CN" sz="6200" b="1" dirty="0">
                <a:effectLst>
                  <a:glow rad="228600">
                    <a:schemeClr val="bg1">
                      <a:alpha val="92000"/>
                    </a:schemeClr>
                  </a:glow>
                </a:effectLst>
                <a:latin typeface="Arial" charset="0"/>
                <a:ea typeface="宋体" charset="0"/>
                <a:cs typeface="宋体" charset="0"/>
              </a:rPr>
              <a:t>Malachi 1</a:t>
            </a:r>
            <a:endParaRPr lang="en-US" sz="6200" b="1" dirty="0">
              <a:effectLst>
                <a:glow rad="228600">
                  <a:schemeClr val="bg1">
                    <a:alpha val="92000"/>
                  </a:schemeClr>
                </a:glow>
              </a:effectLst>
              <a:latin typeface="Arial" charset="0"/>
              <a:ea typeface="宋体" charset="0"/>
              <a:cs typeface="宋体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folHlink"/>
            </a:gs>
            <a:gs pos="50000">
              <a:srgbClr val="008000"/>
            </a:gs>
            <a:gs pos="100000">
              <a:schemeClr val="folHlink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229600" cy="1143000"/>
          </a:xfrm>
          <a:solidFill>
            <a:schemeClr val="tx1"/>
          </a:solidFill>
          <a:effectLst>
            <a:outerShdw blurRad="63500" dist="35921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5400" b="1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ntsyPants" charset="0"/>
                <a:cs typeface="AntsyPants" charset="0"/>
              </a:rPr>
              <a:t>Apathy</a:t>
            </a:r>
            <a:endParaRPr lang="en-US" sz="4000" b="1">
              <a:solidFill>
                <a:schemeClr val="bg1"/>
              </a:solidFill>
              <a:effectLst>
                <a:outerShdw blurRad="38100" dist="38100" dir="2700000" algn="tl">
                  <a:srgbClr val="808080"/>
                </a:outerShdw>
              </a:effectLst>
              <a:latin typeface="AntsyPants" charset="0"/>
              <a:cs typeface="AntsyPants" charset="0"/>
            </a:endParaRPr>
          </a:p>
        </p:txBody>
      </p:sp>
      <p:sp>
        <p:nvSpPr>
          <p:cNvPr id="9222" name="Rectangle 6"/>
          <p:cNvSpPr>
            <a:spLocks noChangeArrowheads="1"/>
          </p:cNvSpPr>
          <p:nvPr/>
        </p:nvSpPr>
        <p:spPr bwMode="auto">
          <a:xfrm>
            <a:off x="2286000" y="5303838"/>
            <a:ext cx="61722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bg2">
                <a:alpha val="74998"/>
              </a:schemeClr>
            </a:outerShdw>
          </a:effectLst>
        </p:spPr>
        <p:txBody>
          <a:bodyPr anchor="ctr"/>
          <a:lstStyle/>
          <a:p>
            <a:pPr algn="r" eaLnBrk="1" hangingPunct="1">
              <a:defRPr/>
            </a:pPr>
            <a:r>
              <a:rPr kumimoji="0" lang="en-US" sz="3600" b="1" i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George Bernard Shaw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304800" y="1905000"/>
            <a:ext cx="8382000" cy="3322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>
            <a:lvl1pPr marL="342900" indent="-277813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kumimoji="0" lang="mr-IN" altLang="zh-CN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宋体" charset="0"/>
                <a:cs typeface="宋体" charset="0"/>
              </a:rPr>
              <a:t>"</a:t>
            </a:r>
            <a:r>
              <a:rPr kumimoji="0" lang="en-US" altLang="zh-CN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宋体" charset="0"/>
                <a:cs typeface="宋体" charset="0"/>
              </a:rPr>
              <a:t>The worst sin towards our fellow creatures is not to hate them, but to be indifferent to them</a:t>
            </a:r>
            <a:r>
              <a:rPr kumimoji="0" lang="mr-IN" altLang="zh-CN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宋体" charset="0"/>
                <a:cs typeface="宋体" charset="0"/>
              </a:rPr>
              <a:t>"</a:t>
            </a:r>
            <a:endParaRPr kumimoji="0" lang="en-US" sz="54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79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71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3962400" y="381000"/>
            <a:ext cx="5105400" cy="6934200"/>
          </a:xfrm>
          <a:effectLst>
            <a:outerShdw blurRad="63500" dist="107763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algn="r" eaLnBrk="1" hangingPunct="1">
              <a:defRPr/>
            </a:pPr>
            <a:r>
              <a:rPr lang="en-US" sz="6000" b="1">
                <a:solidFill>
                  <a:schemeClr val="bg1"/>
                </a:solidFill>
                <a:latin typeface="Baloney" charset="0"/>
                <a:cs typeface="Arial" charset="0"/>
              </a:rPr>
              <a:t>How can you worship God without </a:t>
            </a:r>
            <a:r>
              <a:rPr lang="en-US" sz="6000" b="1">
                <a:solidFill>
                  <a:srgbClr val="00FFFF"/>
                </a:solidFill>
                <a:latin typeface="Baloney" charset="0"/>
                <a:cs typeface="Arial" charset="0"/>
              </a:rPr>
              <a:t>apathy</a:t>
            </a:r>
            <a:r>
              <a:rPr lang="en-US" sz="6000" b="1">
                <a:solidFill>
                  <a:schemeClr val="bg1"/>
                </a:solidFill>
                <a:latin typeface="Lucida Grande" charset="0"/>
                <a:cs typeface="Arial" charset="0"/>
              </a:rPr>
              <a:t>?</a:t>
            </a:r>
            <a:endParaRPr lang="en-US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89" name="Rectangle 34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457200"/>
            <a:ext cx="7772400" cy="838200"/>
          </a:xfrm>
        </p:spPr>
        <p:txBody>
          <a:bodyPr/>
          <a:lstStyle/>
          <a:p>
            <a:pPr eaLnBrk="1" hangingPunct="1"/>
            <a:r>
              <a:rPr lang="en-US" sz="4000">
                <a:latin typeface="Arial" charset="0"/>
                <a:ea typeface="ＭＳ Ｐゴシック" charset="0"/>
                <a:cs typeface="Arial" charset="0"/>
              </a:rPr>
              <a:t>Chart 1:1-5</a:t>
            </a:r>
          </a:p>
        </p:txBody>
      </p:sp>
      <p:sp>
        <p:nvSpPr>
          <p:cNvPr id="217090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0">
            <a:gsLst>
              <a:gs pos="0">
                <a:srgbClr val="000000"/>
              </a:gs>
              <a:gs pos="20000">
                <a:srgbClr val="000040"/>
              </a:gs>
              <a:gs pos="50000">
                <a:srgbClr val="400040"/>
              </a:gs>
              <a:gs pos="75000">
                <a:srgbClr val="8F0040"/>
              </a:gs>
              <a:gs pos="89999">
                <a:srgbClr val="F27300"/>
              </a:gs>
              <a:gs pos="100000">
                <a:srgbClr val="FFBF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kumimoji="0" lang="en-US" sz="2000">
              <a:latin typeface="Arial" charset="0"/>
              <a:cs typeface="Arial" charset="0"/>
            </a:endParaRPr>
          </a:p>
        </p:txBody>
      </p:sp>
      <p:sp>
        <p:nvSpPr>
          <p:cNvPr id="281603" name="Text Box 3"/>
          <p:cNvSpPr txBox="1">
            <a:spLocks noChangeArrowheads="1"/>
          </p:cNvSpPr>
          <p:nvPr/>
        </p:nvSpPr>
        <p:spPr bwMode="auto">
          <a:xfrm rot="17055432">
            <a:off x="222251" y="2708275"/>
            <a:ext cx="36131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kumimoji="0" lang="en-US" sz="2800" b="1">
                <a:solidFill>
                  <a:schemeClr val="bg1"/>
                </a:solidFill>
                <a:latin typeface="Arial"/>
                <a:ea typeface="+mn-ea"/>
                <a:cs typeface="Arial"/>
              </a:rPr>
              <a:t>Love 1:2-5</a:t>
            </a:r>
          </a:p>
        </p:txBody>
      </p:sp>
      <p:sp>
        <p:nvSpPr>
          <p:cNvPr id="281604" name="Text Box 4"/>
          <p:cNvSpPr txBox="1">
            <a:spLocks noChangeArrowheads="1"/>
          </p:cNvSpPr>
          <p:nvPr/>
        </p:nvSpPr>
        <p:spPr bwMode="auto">
          <a:xfrm>
            <a:off x="685800" y="6049963"/>
            <a:ext cx="70866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kumimoji="0" lang="en-US" sz="2800" b="1" dirty="0">
                <a:solidFill>
                  <a:schemeClr val="bg1"/>
                </a:solidFill>
                <a:latin typeface="Arial"/>
                <a:ea typeface="+mn-ea"/>
                <a:cs typeface="Arial"/>
              </a:rPr>
              <a:t>Respond to God</a:t>
            </a:r>
            <a:r>
              <a:rPr kumimoji="0" lang="mr-IN" sz="2800" b="1" dirty="0">
                <a:solidFill>
                  <a:schemeClr val="bg1"/>
                </a:solidFill>
                <a:latin typeface="Arial"/>
                <a:ea typeface="+mn-ea"/>
                <a:cs typeface="Arial"/>
              </a:rPr>
              <a:t>'</a:t>
            </a:r>
            <a:r>
              <a:rPr kumimoji="0" lang="en-US" sz="2800" b="1" dirty="0">
                <a:solidFill>
                  <a:schemeClr val="bg1"/>
                </a:solidFill>
                <a:latin typeface="Arial"/>
                <a:ea typeface="+mn-ea"/>
                <a:cs typeface="Arial"/>
              </a:rPr>
              <a:t>s Covenant Love </a:t>
            </a:r>
          </a:p>
        </p:txBody>
      </p:sp>
      <p:sp>
        <p:nvSpPr>
          <p:cNvPr id="281605" name="Text Box 5"/>
          <p:cNvSpPr txBox="1">
            <a:spLocks noChangeArrowheads="1"/>
          </p:cNvSpPr>
          <p:nvPr/>
        </p:nvSpPr>
        <p:spPr bwMode="auto">
          <a:xfrm rot="16200000">
            <a:off x="-1485900" y="1435100"/>
            <a:ext cx="3886201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endParaRPr kumimoji="0" lang="en-US" sz="4000" b="1">
              <a:solidFill>
                <a:schemeClr val="bg1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281606" name="Text Box 6"/>
          <p:cNvSpPr txBox="1">
            <a:spLocks noChangeArrowheads="1"/>
          </p:cNvSpPr>
          <p:nvPr/>
        </p:nvSpPr>
        <p:spPr bwMode="auto">
          <a:xfrm rot="16200000">
            <a:off x="6823868" y="4523582"/>
            <a:ext cx="323691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kumimoji="0" lang="en-US" sz="3200" b="1">
                <a:solidFill>
                  <a:schemeClr val="bg1"/>
                </a:solidFill>
                <a:latin typeface="Arial"/>
                <a:ea typeface="+mn-ea"/>
                <a:cs typeface="Arial"/>
              </a:rPr>
              <a:t>430 B. C.</a:t>
            </a:r>
          </a:p>
        </p:txBody>
      </p:sp>
      <p:sp>
        <p:nvSpPr>
          <p:cNvPr id="281607" name="Line 7"/>
          <p:cNvSpPr>
            <a:spLocks noChangeShapeType="1"/>
          </p:cNvSpPr>
          <p:nvPr/>
        </p:nvSpPr>
        <p:spPr bwMode="auto">
          <a:xfrm flipH="1">
            <a:off x="7772400" y="1371600"/>
            <a:ext cx="838200" cy="3502025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en-US" sz="2000">
              <a:latin typeface="Arial"/>
              <a:ea typeface="+mn-ea"/>
              <a:cs typeface="Arial"/>
            </a:endParaRPr>
          </a:p>
        </p:txBody>
      </p:sp>
      <p:sp>
        <p:nvSpPr>
          <p:cNvPr id="281608" name="Rectangle 8"/>
          <p:cNvSpPr>
            <a:spLocks noChangeArrowheads="1"/>
          </p:cNvSpPr>
          <p:nvPr/>
        </p:nvSpPr>
        <p:spPr bwMode="auto">
          <a:xfrm>
            <a:off x="1447800" y="381000"/>
            <a:ext cx="7162800" cy="990600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 algn="ctr" eaLnBrk="1" hangingPunct="1">
              <a:spcBef>
                <a:spcPct val="20000"/>
              </a:spcBef>
              <a:buFontTx/>
              <a:buChar char="•"/>
              <a:defRPr/>
            </a:pPr>
            <a:endParaRPr kumimoji="0" lang="en-US" sz="2000">
              <a:solidFill>
                <a:schemeClr val="bg1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281609" name="Text Box 9"/>
          <p:cNvSpPr txBox="1">
            <a:spLocks noChangeArrowheads="1"/>
          </p:cNvSpPr>
          <p:nvPr/>
        </p:nvSpPr>
        <p:spPr bwMode="auto">
          <a:xfrm>
            <a:off x="1371600" y="395288"/>
            <a:ext cx="1600200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kumimoji="0" lang="en-US" b="1">
                <a:solidFill>
                  <a:schemeClr val="bg1"/>
                </a:solidFill>
                <a:latin typeface="Arial"/>
                <a:ea typeface="+mn-ea"/>
                <a:cs typeface="Arial"/>
              </a:rPr>
              <a:t>Privilege 1:1-5</a:t>
            </a:r>
          </a:p>
        </p:txBody>
      </p:sp>
      <p:sp>
        <p:nvSpPr>
          <p:cNvPr id="281610" name="Line 10"/>
          <p:cNvSpPr>
            <a:spLocks noChangeShapeType="1"/>
          </p:cNvSpPr>
          <p:nvPr/>
        </p:nvSpPr>
        <p:spPr bwMode="auto">
          <a:xfrm>
            <a:off x="7162800" y="381000"/>
            <a:ext cx="0" cy="99060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en-US" sz="2000">
              <a:latin typeface="Arial"/>
              <a:ea typeface="+mn-ea"/>
              <a:cs typeface="Arial"/>
            </a:endParaRPr>
          </a:p>
        </p:txBody>
      </p:sp>
      <p:sp>
        <p:nvSpPr>
          <p:cNvPr id="281611" name="Line 11"/>
          <p:cNvSpPr>
            <a:spLocks noChangeShapeType="1"/>
          </p:cNvSpPr>
          <p:nvPr/>
        </p:nvSpPr>
        <p:spPr bwMode="auto">
          <a:xfrm flipH="1">
            <a:off x="5486400" y="1371600"/>
            <a:ext cx="838200" cy="3502025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en-US" sz="2000">
              <a:latin typeface="Arial"/>
              <a:ea typeface="+mn-ea"/>
              <a:cs typeface="Arial"/>
            </a:endParaRPr>
          </a:p>
        </p:txBody>
      </p:sp>
      <p:sp>
        <p:nvSpPr>
          <p:cNvPr id="281612" name="Line 12"/>
          <p:cNvSpPr>
            <a:spLocks noChangeShapeType="1"/>
          </p:cNvSpPr>
          <p:nvPr/>
        </p:nvSpPr>
        <p:spPr bwMode="auto">
          <a:xfrm flipH="1">
            <a:off x="3429000" y="1371600"/>
            <a:ext cx="838200" cy="3502025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en-US" sz="2000">
              <a:latin typeface="Arial"/>
              <a:ea typeface="+mn-ea"/>
              <a:cs typeface="Arial"/>
            </a:endParaRPr>
          </a:p>
        </p:txBody>
      </p:sp>
      <p:sp>
        <p:nvSpPr>
          <p:cNvPr id="281613" name="Line 13"/>
          <p:cNvSpPr>
            <a:spLocks noChangeShapeType="1"/>
          </p:cNvSpPr>
          <p:nvPr/>
        </p:nvSpPr>
        <p:spPr bwMode="auto">
          <a:xfrm flipH="1">
            <a:off x="2057400" y="1371600"/>
            <a:ext cx="838200" cy="3502025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en-US" sz="2000">
              <a:latin typeface="Arial"/>
              <a:ea typeface="+mn-ea"/>
              <a:cs typeface="Arial"/>
            </a:endParaRPr>
          </a:p>
        </p:txBody>
      </p:sp>
      <p:sp>
        <p:nvSpPr>
          <p:cNvPr id="281614" name="Line 14"/>
          <p:cNvSpPr>
            <a:spLocks noChangeShapeType="1"/>
          </p:cNvSpPr>
          <p:nvPr/>
        </p:nvSpPr>
        <p:spPr bwMode="auto">
          <a:xfrm flipH="1">
            <a:off x="609600" y="1371600"/>
            <a:ext cx="838200" cy="3502025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en-US" sz="2000">
              <a:latin typeface="Arial"/>
              <a:ea typeface="+mn-ea"/>
              <a:cs typeface="Arial"/>
            </a:endParaRPr>
          </a:p>
        </p:txBody>
      </p:sp>
      <p:sp>
        <p:nvSpPr>
          <p:cNvPr id="281615" name="Line 15"/>
          <p:cNvSpPr>
            <a:spLocks noChangeShapeType="1"/>
          </p:cNvSpPr>
          <p:nvPr/>
        </p:nvSpPr>
        <p:spPr bwMode="auto">
          <a:xfrm flipH="1">
            <a:off x="6324600" y="1371600"/>
            <a:ext cx="838200" cy="3502025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en-US" sz="2000">
              <a:latin typeface="Arial"/>
              <a:ea typeface="+mn-ea"/>
              <a:cs typeface="Arial"/>
            </a:endParaRPr>
          </a:p>
        </p:txBody>
      </p:sp>
      <p:sp>
        <p:nvSpPr>
          <p:cNvPr id="281616" name="Line 16"/>
          <p:cNvSpPr>
            <a:spLocks noChangeShapeType="1"/>
          </p:cNvSpPr>
          <p:nvPr/>
        </p:nvSpPr>
        <p:spPr bwMode="auto">
          <a:xfrm flipH="1">
            <a:off x="4343400" y="1371600"/>
            <a:ext cx="838200" cy="3502025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en-US" sz="2000">
              <a:latin typeface="Arial"/>
              <a:ea typeface="+mn-ea"/>
              <a:cs typeface="Arial"/>
            </a:endParaRPr>
          </a:p>
        </p:txBody>
      </p:sp>
      <p:sp>
        <p:nvSpPr>
          <p:cNvPr id="281617" name="Line 17"/>
          <p:cNvSpPr>
            <a:spLocks noChangeShapeType="1"/>
          </p:cNvSpPr>
          <p:nvPr/>
        </p:nvSpPr>
        <p:spPr bwMode="auto">
          <a:xfrm>
            <a:off x="2895600" y="381000"/>
            <a:ext cx="0" cy="99060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en-US" sz="2000">
              <a:latin typeface="Arial"/>
              <a:ea typeface="+mn-ea"/>
              <a:cs typeface="Arial"/>
            </a:endParaRPr>
          </a:p>
        </p:txBody>
      </p:sp>
      <p:sp>
        <p:nvSpPr>
          <p:cNvPr id="281618" name="Line 18"/>
          <p:cNvSpPr>
            <a:spLocks noChangeShapeType="1"/>
          </p:cNvSpPr>
          <p:nvPr/>
        </p:nvSpPr>
        <p:spPr bwMode="auto">
          <a:xfrm flipH="1">
            <a:off x="7239000" y="1371600"/>
            <a:ext cx="838200" cy="3502025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en-US" sz="2000">
              <a:latin typeface="Arial"/>
              <a:ea typeface="+mn-ea"/>
              <a:cs typeface="Arial"/>
            </a:endParaRPr>
          </a:p>
        </p:txBody>
      </p:sp>
      <p:sp>
        <p:nvSpPr>
          <p:cNvPr id="281619" name="Line 19"/>
          <p:cNvSpPr>
            <a:spLocks noChangeShapeType="1"/>
          </p:cNvSpPr>
          <p:nvPr/>
        </p:nvSpPr>
        <p:spPr bwMode="auto">
          <a:xfrm flipH="1">
            <a:off x="1066800" y="1371600"/>
            <a:ext cx="838200" cy="3502025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en-US" sz="2000">
              <a:latin typeface="Arial"/>
              <a:ea typeface="+mn-ea"/>
              <a:cs typeface="Arial"/>
            </a:endParaRPr>
          </a:p>
        </p:txBody>
      </p:sp>
      <p:sp>
        <p:nvSpPr>
          <p:cNvPr id="281620" name="Text Box 20"/>
          <p:cNvSpPr txBox="1">
            <a:spLocks noChangeArrowheads="1"/>
          </p:cNvSpPr>
          <p:nvPr/>
        </p:nvSpPr>
        <p:spPr bwMode="auto">
          <a:xfrm rot="17055432">
            <a:off x="-585787" y="2759075"/>
            <a:ext cx="36131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kumimoji="0" lang="en-US" sz="2800" b="1">
                <a:solidFill>
                  <a:schemeClr val="bg1"/>
                </a:solidFill>
                <a:latin typeface="Arial"/>
                <a:ea typeface="+mn-ea"/>
                <a:cs typeface="Arial"/>
              </a:rPr>
              <a:t>Introduction 1:1</a:t>
            </a:r>
          </a:p>
        </p:txBody>
      </p:sp>
      <p:sp>
        <p:nvSpPr>
          <p:cNvPr id="281621" name="Text Box 21"/>
          <p:cNvSpPr txBox="1">
            <a:spLocks noChangeArrowheads="1"/>
          </p:cNvSpPr>
          <p:nvPr/>
        </p:nvSpPr>
        <p:spPr bwMode="auto">
          <a:xfrm>
            <a:off x="457200" y="5638800"/>
            <a:ext cx="17526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kumimoji="0" lang="en-US" sz="2000" b="1" dirty="0">
                <a:solidFill>
                  <a:schemeClr val="bg1"/>
                </a:solidFill>
                <a:latin typeface="Arial"/>
                <a:ea typeface="+mn-ea"/>
                <a:cs typeface="Arial"/>
              </a:rPr>
              <a:t>Past 1:1-5</a:t>
            </a:r>
          </a:p>
        </p:txBody>
      </p:sp>
      <p:sp>
        <p:nvSpPr>
          <p:cNvPr id="281622" name="Line 22"/>
          <p:cNvSpPr>
            <a:spLocks noChangeShapeType="1"/>
          </p:cNvSpPr>
          <p:nvPr/>
        </p:nvSpPr>
        <p:spPr bwMode="auto">
          <a:xfrm>
            <a:off x="2057400" y="5667375"/>
            <a:ext cx="1588" cy="38100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en-US" sz="2000">
              <a:latin typeface="Arial"/>
              <a:ea typeface="+mn-ea"/>
              <a:cs typeface="Arial"/>
            </a:endParaRPr>
          </a:p>
        </p:txBody>
      </p:sp>
      <p:sp>
        <p:nvSpPr>
          <p:cNvPr id="281623" name="Text Box 23"/>
          <p:cNvSpPr txBox="1">
            <a:spLocks noChangeArrowheads="1"/>
          </p:cNvSpPr>
          <p:nvPr/>
        </p:nvSpPr>
        <p:spPr bwMode="auto">
          <a:xfrm>
            <a:off x="2133600" y="1371600"/>
            <a:ext cx="6858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r" eaLnBrk="1" hangingPunct="1">
              <a:spcBef>
                <a:spcPct val="50000"/>
              </a:spcBef>
              <a:defRPr/>
            </a:pPr>
            <a:r>
              <a:rPr kumimoji="0" lang="en-US" sz="2800" b="1">
                <a:solidFill>
                  <a:schemeClr val="bg1"/>
                </a:solidFill>
                <a:latin typeface="Arial"/>
                <a:ea typeface="+mn-ea"/>
                <a:cs typeface="Arial"/>
              </a:rPr>
              <a:t>1</a:t>
            </a:r>
          </a:p>
        </p:txBody>
      </p:sp>
      <p:sp>
        <p:nvSpPr>
          <p:cNvPr id="281624" name="Text Box 24"/>
          <p:cNvSpPr txBox="1">
            <a:spLocks noChangeArrowheads="1"/>
          </p:cNvSpPr>
          <p:nvPr/>
        </p:nvSpPr>
        <p:spPr bwMode="auto">
          <a:xfrm>
            <a:off x="3505200" y="1371600"/>
            <a:ext cx="6858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r" eaLnBrk="1" hangingPunct="1">
              <a:spcBef>
                <a:spcPct val="50000"/>
              </a:spcBef>
              <a:defRPr/>
            </a:pPr>
            <a:r>
              <a:rPr kumimoji="0" lang="en-US" sz="2800" b="1">
                <a:solidFill>
                  <a:schemeClr val="bg1"/>
                </a:solidFill>
                <a:latin typeface="Arial"/>
                <a:ea typeface="+mn-ea"/>
                <a:cs typeface="Arial"/>
              </a:rPr>
              <a:t>2</a:t>
            </a:r>
          </a:p>
        </p:txBody>
      </p:sp>
      <p:sp>
        <p:nvSpPr>
          <p:cNvPr id="281625" name="Text Box 25"/>
          <p:cNvSpPr txBox="1">
            <a:spLocks noChangeArrowheads="1"/>
          </p:cNvSpPr>
          <p:nvPr/>
        </p:nvSpPr>
        <p:spPr bwMode="auto">
          <a:xfrm>
            <a:off x="4419600" y="1371600"/>
            <a:ext cx="6858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r" eaLnBrk="1" hangingPunct="1">
              <a:spcBef>
                <a:spcPct val="50000"/>
              </a:spcBef>
              <a:defRPr/>
            </a:pPr>
            <a:r>
              <a:rPr kumimoji="0" lang="en-US" sz="2800" b="1">
                <a:solidFill>
                  <a:schemeClr val="bg1"/>
                </a:solidFill>
                <a:latin typeface="Arial"/>
                <a:ea typeface="+mn-ea"/>
                <a:cs typeface="Arial"/>
              </a:rPr>
              <a:t>3</a:t>
            </a:r>
          </a:p>
        </p:txBody>
      </p:sp>
      <p:sp>
        <p:nvSpPr>
          <p:cNvPr id="281626" name="Text Box 26"/>
          <p:cNvSpPr txBox="1">
            <a:spLocks noChangeArrowheads="1"/>
          </p:cNvSpPr>
          <p:nvPr/>
        </p:nvSpPr>
        <p:spPr bwMode="auto">
          <a:xfrm>
            <a:off x="5562600" y="1371600"/>
            <a:ext cx="6858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r" eaLnBrk="1" hangingPunct="1">
              <a:spcBef>
                <a:spcPct val="50000"/>
              </a:spcBef>
              <a:defRPr/>
            </a:pPr>
            <a:r>
              <a:rPr kumimoji="0" lang="en-US" sz="2800" b="1">
                <a:solidFill>
                  <a:schemeClr val="bg1"/>
                </a:solidFill>
                <a:latin typeface="Arial"/>
                <a:ea typeface="+mn-ea"/>
                <a:cs typeface="Arial"/>
              </a:rPr>
              <a:t>4</a:t>
            </a:r>
          </a:p>
        </p:txBody>
      </p:sp>
      <p:sp>
        <p:nvSpPr>
          <p:cNvPr id="281627" name="Text Box 27"/>
          <p:cNvSpPr txBox="1">
            <a:spLocks noChangeArrowheads="1"/>
          </p:cNvSpPr>
          <p:nvPr/>
        </p:nvSpPr>
        <p:spPr bwMode="auto">
          <a:xfrm>
            <a:off x="6400800" y="1371600"/>
            <a:ext cx="6858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r" eaLnBrk="1" hangingPunct="1">
              <a:spcBef>
                <a:spcPct val="50000"/>
              </a:spcBef>
              <a:defRPr/>
            </a:pPr>
            <a:r>
              <a:rPr kumimoji="0" lang="en-US" sz="2800" b="1">
                <a:solidFill>
                  <a:schemeClr val="bg1"/>
                </a:solidFill>
                <a:latin typeface="Arial"/>
                <a:ea typeface="+mn-ea"/>
                <a:cs typeface="Arial"/>
              </a:rPr>
              <a:t>5</a:t>
            </a:r>
          </a:p>
        </p:txBody>
      </p:sp>
      <p:sp>
        <p:nvSpPr>
          <p:cNvPr id="281628" name="Text Box 28"/>
          <p:cNvSpPr txBox="1">
            <a:spLocks noChangeArrowheads="1"/>
          </p:cNvSpPr>
          <p:nvPr/>
        </p:nvSpPr>
        <p:spPr bwMode="auto">
          <a:xfrm>
            <a:off x="7315200" y="1371600"/>
            <a:ext cx="6858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r" eaLnBrk="1" hangingPunct="1">
              <a:spcBef>
                <a:spcPct val="50000"/>
              </a:spcBef>
              <a:defRPr/>
            </a:pPr>
            <a:r>
              <a:rPr kumimoji="0" lang="en-US" sz="2800" b="1">
                <a:solidFill>
                  <a:schemeClr val="bg1"/>
                </a:solidFill>
                <a:latin typeface="Arial"/>
                <a:ea typeface="+mn-ea"/>
                <a:cs typeface="Arial"/>
              </a:rPr>
              <a:t>6</a:t>
            </a:r>
          </a:p>
        </p:txBody>
      </p:sp>
      <p:sp>
        <p:nvSpPr>
          <p:cNvPr id="281629" name="Line 29"/>
          <p:cNvSpPr>
            <a:spLocks noChangeShapeType="1"/>
          </p:cNvSpPr>
          <p:nvPr/>
        </p:nvSpPr>
        <p:spPr bwMode="auto">
          <a:xfrm>
            <a:off x="4343400" y="4876800"/>
            <a:ext cx="4763" cy="121920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en-US" sz="2000">
              <a:latin typeface="Arial"/>
              <a:ea typeface="+mn-ea"/>
              <a:cs typeface="Arial"/>
            </a:endParaRPr>
          </a:p>
        </p:txBody>
      </p:sp>
      <p:sp>
        <p:nvSpPr>
          <p:cNvPr id="281630" name="Line 30"/>
          <p:cNvSpPr>
            <a:spLocks noChangeShapeType="1"/>
          </p:cNvSpPr>
          <p:nvPr/>
        </p:nvSpPr>
        <p:spPr bwMode="auto">
          <a:xfrm>
            <a:off x="609600" y="5557838"/>
            <a:ext cx="1588" cy="53340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en-US" sz="2000">
              <a:latin typeface="Arial"/>
              <a:ea typeface="+mn-ea"/>
              <a:cs typeface="Arial"/>
            </a:endParaRPr>
          </a:p>
        </p:txBody>
      </p:sp>
      <p:sp>
        <p:nvSpPr>
          <p:cNvPr id="281631" name="Line 31"/>
          <p:cNvSpPr>
            <a:spLocks noChangeShapeType="1"/>
          </p:cNvSpPr>
          <p:nvPr/>
        </p:nvSpPr>
        <p:spPr bwMode="auto">
          <a:xfrm>
            <a:off x="7775575" y="5500688"/>
            <a:ext cx="1588" cy="671512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en-US" sz="2000">
              <a:latin typeface="Arial"/>
              <a:ea typeface="+mn-ea"/>
              <a:cs typeface="Arial"/>
            </a:endParaRPr>
          </a:p>
        </p:txBody>
      </p:sp>
      <p:sp>
        <p:nvSpPr>
          <p:cNvPr id="281632" name="Rectangle 32"/>
          <p:cNvSpPr>
            <a:spLocks noChangeArrowheads="1"/>
          </p:cNvSpPr>
          <p:nvPr/>
        </p:nvSpPr>
        <p:spPr bwMode="auto">
          <a:xfrm>
            <a:off x="609600" y="4876800"/>
            <a:ext cx="7162800" cy="762000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 sz="2000">
              <a:latin typeface="Arial"/>
              <a:ea typeface="+mn-ea"/>
              <a:cs typeface="Arial"/>
            </a:endParaRPr>
          </a:p>
        </p:txBody>
      </p:sp>
      <p:sp>
        <p:nvSpPr>
          <p:cNvPr id="281633" name="Rectangle 33"/>
          <p:cNvSpPr>
            <a:spLocks noChangeArrowheads="1"/>
          </p:cNvSpPr>
          <p:nvPr/>
        </p:nvSpPr>
        <p:spPr bwMode="auto">
          <a:xfrm>
            <a:off x="609600" y="6110288"/>
            <a:ext cx="7172325" cy="461962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 sz="2000">
              <a:latin typeface="Arial"/>
              <a:ea typeface="+mn-ea"/>
              <a:cs typeface="Arial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81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1604" grpId="0" autoUpdateAnimBg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AA0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034" name="Picture 9" descr="Clouds &amp; Sky 0199"/>
          <p:cNvPicPr>
            <a:picLocks noChangeAspect="1" noChangeArrowheads="1"/>
          </p:cNvPicPr>
          <p:nvPr/>
        </p:nvPicPr>
        <p:blipFill>
          <a:blip r:embed="rId3" cstate="screen">
            <a:lum bright="-6000" contrast="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1331913" y="2057400"/>
            <a:ext cx="6288087" cy="2819400"/>
          </a:xfrm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6000" b="1" dirty="0">
                <a:solidFill>
                  <a:schemeClr val="bg1"/>
                </a:solidFill>
                <a:latin typeface="Arial" charset="0"/>
                <a:cs typeface="Arial" charset="0"/>
              </a:rPr>
              <a:t>Appreciate: God chose you for blessing (1:1-5).</a:t>
            </a:r>
            <a:endParaRPr lang="en-US" sz="5400" b="1" dirty="0"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78706"/>
            <a:ext cx="9180512" cy="6006678"/>
          </a:xfrm>
          <a:prstGeom prst="rect">
            <a:avLst/>
          </a:prstGeom>
        </p:spPr>
      </p:pic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44624"/>
            <a:ext cx="9143999" cy="864096"/>
          </a:xfrm>
          <a:effectLst/>
        </p:spPr>
        <p:txBody>
          <a:bodyPr/>
          <a:lstStyle/>
          <a:p>
            <a:pPr>
              <a:defRPr/>
            </a:pPr>
            <a:r>
              <a:rPr lang="en-US" b="1" i="1" dirty="0">
                <a:solidFill>
                  <a:srgbClr val="FFFFFF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Hypocrites</a:t>
            </a:r>
            <a:r>
              <a:rPr lang="en-US" b="1" dirty="0">
                <a:solidFill>
                  <a:srgbClr val="FFFFFF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 (Greek stage term)</a:t>
            </a:r>
            <a:endParaRPr lang="en-US" b="1" i="1" dirty="0">
              <a:solidFill>
                <a:srgbClr val="FFFFFF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0355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56535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4191000" cy="762000"/>
          </a:xfrm>
        </p:spPr>
        <p:txBody>
          <a:bodyPr/>
          <a:lstStyle/>
          <a:p>
            <a:pPr eaLnBrk="1" hangingPunct="1"/>
            <a:r>
              <a:rPr lang="en-US" altLang="zh-CN" sz="3200" b="1">
                <a:latin typeface="Arial" charset="0"/>
                <a:ea typeface="宋体" charset="0"/>
                <a:cs typeface="宋体" charset="0"/>
              </a:rPr>
              <a:t>Key Questions:</a:t>
            </a:r>
            <a:endParaRPr lang="en-US">
              <a:latin typeface="Arial" charset="0"/>
            </a:endParaRPr>
          </a:p>
        </p:txBody>
      </p:sp>
      <p:sp>
        <p:nvSpPr>
          <p:cNvPr id="15367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457200" y="762000"/>
            <a:ext cx="8229600" cy="2484438"/>
          </a:xfrm>
          <a:effectLst>
            <a:outerShdw blurRad="63500" dist="35921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altLang="zh-CN" sz="4400" b="1"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宋体" charset="0"/>
                <a:cs typeface="宋体" charset="0"/>
              </a:rPr>
              <a:t>Where was Edom?</a:t>
            </a:r>
          </a:p>
          <a:p>
            <a:pPr eaLnBrk="1" hangingPunct="1">
              <a:defRPr/>
            </a:pPr>
            <a:r>
              <a:rPr lang="en-US" altLang="zh-CN" sz="4400" b="1"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宋体" charset="0"/>
                <a:cs typeface="宋体" charset="0"/>
              </a:rPr>
              <a:t>Who were the Edomites?</a:t>
            </a:r>
            <a:endParaRPr lang="en-US" sz="4400" b="1">
              <a:effectLst>
                <a:outerShdw blurRad="38100" dist="38100" dir="2700000" algn="tl">
                  <a:srgbClr val="DDDDDD"/>
                </a:outerShdw>
              </a:effectLst>
              <a:latin typeface="Arial" charset="0"/>
              <a:ea typeface="宋体" charset="0"/>
              <a:cs typeface="宋体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29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E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kumimoji="0" lang="en-US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pic>
        <p:nvPicPr>
          <p:cNvPr id="176130" name="Picture 3" descr="OJBSO02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" y="0"/>
            <a:ext cx="59007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6131" name="Text Box 4"/>
          <p:cNvSpPr txBox="1">
            <a:spLocks noChangeArrowheads="1"/>
          </p:cNvSpPr>
          <p:nvPr/>
        </p:nvSpPr>
        <p:spPr bwMode="auto">
          <a:xfrm>
            <a:off x="4876800" y="6248400"/>
            <a:ext cx="42672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kumimoji="0" lang="en-US" sz="3200" b="1">
                <a:solidFill>
                  <a:srgbClr val="000000"/>
                </a:solidFill>
                <a:latin typeface="Arial" charset="0"/>
                <a:cs typeface="Arial" charset="0"/>
              </a:rPr>
              <a:t>Genesis 27</a:t>
            </a:r>
          </a:p>
        </p:txBody>
      </p:sp>
      <p:sp>
        <p:nvSpPr>
          <p:cNvPr id="176132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5562600" y="274638"/>
            <a:ext cx="3352800" cy="2087562"/>
          </a:xfrm>
        </p:spPr>
        <p:txBody>
          <a:bodyPr/>
          <a:lstStyle/>
          <a:p>
            <a:pPr eaLnBrk="1" hangingPunct="1"/>
            <a:r>
              <a:rPr lang="en-US">
                <a:latin typeface="Arial" charset="0"/>
              </a:rPr>
              <a:t>God chose Jacob over Esau</a:t>
            </a:r>
          </a:p>
        </p:txBody>
      </p:sp>
    </p:spTree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0" y="381000"/>
            <a:ext cx="4572000" cy="1752600"/>
          </a:xfrm>
        </p:spPr>
        <p:txBody>
          <a:bodyPr/>
          <a:lstStyle/>
          <a:p>
            <a:pPr eaLnBrk="1" hangingPunct="1"/>
            <a:r>
              <a:rPr lang="en-US" sz="6000" b="1">
                <a:solidFill>
                  <a:schemeClr val="folHlink"/>
                </a:solidFill>
                <a:latin typeface="Arail" charset="0"/>
                <a:ea typeface="ＭＳ Ｐゴシック" charset="0"/>
                <a:cs typeface="Arail" charset="0"/>
              </a:rPr>
              <a:t>Geography</a:t>
            </a:r>
            <a:endParaRPr lang="en-US" b="1">
              <a:solidFill>
                <a:srgbClr val="996633"/>
              </a:solidFill>
              <a:latin typeface="Arail" charset="0"/>
              <a:ea typeface="ＭＳ Ｐゴシック" charset="0"/>
              <a:cs typeface="Arail" charset="0"/>
            </a:endParaRPr>
          </a:p>
        </p:txBody>
      </p:sp>
      <p:graphicFrame>
        <p:nvGraphicFramePr>
          <p:cNvPr id="178178" name="Object 2"/>
          <p:cNvGraphicFramePr>
            <a:graphicFrameLocks noChangeAspect="1"/>
          </p:cNvGraphicFramePr>
          <p:nvPr/>
        </p:nvGraphicFramePr>
        <p:xfrm>
          <a:off x="0" y="0"/>
          <a:ext cx="4735513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3" imgW="5133333" imgH="8097380" progId="MSPhotoEd.3">
                  <p:embed/>
                </p:oleObj>
              </mc:Choice>
              <mc:Fallback>
                <p:oleObj name="Photo Editor Photo" r:id="rId3" imgW="5133333" imgH="8097380" progId="MSPhotoEd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b="8163"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4735513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25" name="Text Box 5" descr="Purple mesh"/>
          <p:cNvSpPr txBox="1">
            <a:spLocks noChangeArrowheads="1"/>
          </p:cNvSpPr>
          <p:nvPr/>
        </p:nvSpPr>
        <p:spPr bwMode="auto">
          <a:xfrm>
            <a:off x="2400300" y="6262688"/>
            <a:ext cx="1235075" cy="519112"/>
          </a:xfrm>
          <a:prstGeom prst="rect">
            <a:avLst/>
          </a:prstGeom>
          <a:blipFill dpi="0" rotWithShape="0">
            <a:blip r:embed="rId5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kumimoji="0" lang="en-US" sz="2800" b="1">
                <a:solidFill>
                  <a:srgbClr val="F9DBD3"/>
                </a:solidFill>
                <a:latin typeface="Arail" charset="0"/>
                <a:cs typeface="Arail" charset="0"/>
              </a:rPr>
              <a:t>Edom</a:t>
            </a:r>
          </a:p>
        </p:txBody>
      </p:sp>
      <p:sp>
        <p:nvSpPr>
          <p:cNvPr id="30728" name="Text Box 8" descr="Purple mesh"/>
          <p:cNvSpPr txBox="1">
            <a:spLocks noChangeArrowheads="1"/>
          </p:cNvSpPr>
          <p:nvPr/>
        </p:nvSpPr>
        <p:spPr bwMode="auto">
          <a:xfrm>
            <a:off x="2400300" y="5410200"/>
            <a:ext cx="1235075" cy="519113"/>
          </a:xfrm>
          <a:prstGeom prst="rect">
            <a:avLst/>
          </a:prstGeom>
          <a:blipFill dpi="0" rotWithShape="0">
            <a:blip r:embed="rId5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kumimoji="0" lang="en-US" sz="2800" b="1">
                <a:solidFill>
                  <a:srgbClr val="F9DBD3"/>
                </a:solidFill>
                <a:latin typeface="Arail" charset="0"/>
                <a:cs typeface="Arail" charset="0"/>
              </a:rPr>
              <a:t>Esau</a:t>
            </a:r>
          </a:p>
        </p:txBody>
      </p:sp>
      <p:sp>
        <p:nvSpPr>
          <p:cNvPr id="30726" name="AutoShape 6"/>
          <p:cNvSpPr>
            <a:spLocks noChangeArrowheads="1"/>
          </p:cNvSpPr>
          <p:nvPr/>
        </p:nvSpPr>
        <p:spPr bwMode="auto">
          <a:xfrm rot="16200000" flipV="1">
            <a:off x="2781300" y="5905500"/>
            <a:ext cx="533400" cy="457200"/>
          </a:xfrm>
          <a:prstGeom prst="leftArrow">
            <a:avLst>
              <a:gd name="adj1" fmla="val 50000"/>
              <a:gd name="adj2" fmla="val 291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kumimoji="0" lang="en-US">
              <a:solidFill>
                <a:srgbClr val="463634"/>
              </a:solidFill>
              <a:latin typeface="Arail" charset="0"/>
              <a:cs typeface="Arail" charset="0"/>
            </a:endParaRPr>
          </a:p>
        </p:txBody>
      </p:sp>
      <p:sp>
        <p:nvSpPr>
          <p:cNvPr id="30729" name="Text Box 9"/>
          <p:cNvSpPr txBox="1">
            <a:spLocks noChangeArrowheads="1"/>
          </p:cNvSpPr>
          <p:nvPr/>
        </p:nvSpPr>
        <p:spPr bwMode="auto">
          <a:xfrm>
            <a:off x="1066800" y="4814888"/>
            <a:ext cx="1235075" cy="519112"/>
          </a:xfrm>
          <a:prstGeom prst="rect">
            <a:avLst/>
          </a:prstGeom>
          <a:gradFill rotWithShape="0">
            <a:gsLst>
              <a:gs pos="0">
                <a:srgbClr val="FF0000"/>
              </a:gs>
              <a:gs pos="100000">
                <a:srgbClr val="7600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kumimoji="0" lang="en-US" sz="2800" b="1">
                <a:solidFill>
                  <a:srgbClr val="F9DBD3"/>
                </a:solidFill>
                <a:latin typeface="Arail" charset="0"/>
                <a:cs typeface="Arail" charset="0"/>
              </a:rPr>
              <a:t>Israel</a:t>
            </a:r>
          </a:p>
        </p:txBody>
      </p:sp>
      <p:sp>
        <p:nvSpPr>
          <p:cNvPr id="30730" name="Text Box 10"/>
          <p:cNvSpPr txBox="1">
            <a:spLocks noChangeArrowheads="1"/>
          </p:cNvSpPr>
          <p:nvPr/>
        </p:nvSpPr>
        <p:spPr bwMode="auto">
          <a:xfrm>
            <a:off x="1066800" y="3962400"/>
            <a:ext cx="1235075" cy="519113"/>
          </a:xfrm>
          <a:prstGeom prst="rect">
            <a:avLst/>
          </a:prstGeom>
          <a:gradFill rotWithShape="0">
            <a:gsLst>
              <a:gs pos="0">
                <a:srgbClr val="FF0000"/>
              </a:gs>
              <a:gs pos="100000">
                <a:srgbClr val="7600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kumimoji="0" lang="en-US" sz="2800" b="1">
                <a:solidFill>
                  <a:srgbClr val="F9DBD3"/>
                </a:solidFill>
                <a:latin typeface="Arail" charset="0"/>
                <a:cs typeface="Arail" charset="0"/>
              </a:rPr>
              <a:t>Jacob</a:t>
            </a:r>
          </a:p>
        </p:txBody>
      </p:sp>
      <p:sp>
        <p:nvSpPr>
          <p:cNvPr id="30731" name="AutoShape 11"/>
          <p:cNvSpPr>
            <a:spLocks noChangeArrowheads="1"/>
          </p:cNvSpPr>
          <p:nvPr/>
        </p:nvSpPr>
        <p:spPr bwMode="auto">
          <a:xfrm rot="16200000" flipV="1">
            <a:off x="1447800" y="4457700"/>
            <a:ext cx="533400" cy="457200"/>
          </a:xfrm>
          <a:prstGeom prst="leftArrow">
            <a:avLst>
              <a:gd name="adj1" fmla="val 50000"/>
              <a:gd name="adj2" fmla="val 291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kumimoji="0" lang="en-US">
              <a:solidFill>
                <a:srgbClr val="463634"/>
              </a:solidFill>
              <a:latin typeface="Arail" charset="0"/>
              <a:cs typeface="Arai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2000"/>
                                        <p:tgtEl>
                                          <p:spTgt spid="30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2000"/>
                                        <p:tgtEl>
                                          <p:spTgt spid="307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000"/>
                                        <p:tgtEl>
                                          <p:spTgt spid="307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2000"/>
                                        <p:tgtEl>
                                          <p:spTgt spid="307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2000"/>
                                        <p:tgtEl>
                                          <p:spTgt spid="307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2000"/>
                                        <p:tgtEl>
                                          <p:spTgt spid="30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5" grpId="0" animBg="1"/>
      <p:bldP spid="30728" grpId="0" animBg="1"/>
      <p:bldP spid="30726" grpId="0" animBg="1"/>
      <p:bldP spid="30729" grpId="0" animBg="1"/>
      <p:bldP spid="30730" grpId="0" animBg="1"/>
      <p:bldP spid="30731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22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5588" y="1141413"/>
            <a:ext cx="6096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0226" name="AutoShape 2"/>
          <p:cNvSpPr>
            <a:spLocks noChangeArrowheads="1"/>
          </p:cNvSpPr>
          <p:nvPr/>
        </p:nvSpPr>
        <p:spPr bwMode="auto">
          <a:xfrm>
            <a:off x="5791200" y="3810000"/>
            <a:ext cx="3352800" cy="304800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chemeClr val="tx1"/>
          </a:solidFill>
          <a:ln w="9525">
            <a:miter lim="800000"/>
            <a:headEnd/>
            <a:tailEnd/>
          </a:ln>
          <a:scene3d>
            <a:camera prst="legacyPerspectiveTopRight"/>
            <a:lightRig rig="legacyFlat3" dir="b"/>
          </a:scene3d>
          <a:sp3d extrusionH="887400" prstMaterial="legacyMatte">
            <a:bevelT w="13500" h="13500" prst="angle"/>
            <a:bevelB w="13500" h="13500" prst="angle"/>
            <a:extrusionClr>
              <a:schemeClr val="tx1"/>
            </a:extrusionClr>
          </a:sp3d>
        </p:spPr>
        <p:txBody>
          <a:bodyPr wrap="none" anchor="ctr">
            <a:flatTx/>
          </a:bodyPr>
          <a:lstStyle/>
          <a:p>
            <a:pPr algn="ctr" eaLnBrk="1" hangingPunct="1"/>
            <a:r>
              <a:rPr kumimoji="0" lang="en-US" sz="4800" b="1" i="1">
                <a:solidFill>
                  <a:srgbClr val="FFFFFF"/>
                </a:solidFill>
                <a:cs typeface="Times New Roman" charset="0"/>
              </a:rPr>
              <a:t>Hate Esau</a:t>
            </a:r>
          </a:p>
        </p:txBody>
      </p:sp>
      <p:sp>
        <p:nvSpPr>
          <p:cNvPr id="24579" name="AutoShape 3"/>
          <p:cNvSpPr>
            <a:spLocks noChangeArrowheads="1"/>
          </p:cNvSpPr>
          <p:nvPr/>
        </p:nvSpPr>
        <p:spPr bwMode="auto">
          <a:xfrm>
            <a:off x="0" y="2057400"/>
            <a:ext cx="3429000" cy="3124200"/>
          </a:xfrm>
          <a:custGeom>
            <a:avLst/>
            <a:gdLst>
              <a:gd name="T0" fmla="*/ 10860 w 21600"/>
              <a:gd name="T1" fmla="*/ 2187 h 21600"/>
              <a:gd name="T2" fmla="*/ 2928 w 21600"/>
              <a:gd name="T3" fmla="*/ 10800 h 21600"/>
              <a:gd name="T4" fmla="*/ 10860 w 21600"/>
              <a:gd name="T5" fmla="*/ 21600 h 21600"/>
              <a:gd name="T6" fmla="*/ 18672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rgbClr val="FF0000"/>
          </a:solidFill>
          <a:ln w="9525">
            <a:miter lim="800000"/>
            <a:headEnd/>
            <a:tailEnd/>
          </a:ln>
          <a:effectLst/>
          <a:scene3d>
            <a:camera prst="legacyPerspectiveTopRight"/>
            <a:lightRig rig="legacyFlat3" dir="b"/>
          </a:scene3d>
          <a:sp3d extrusionH="887400" prstMaterial="legacyMatte">
            <a:bevelT w="13500" h="13500" prst="angle"/>
            <a:bevelB w="13500" h="13500" prst="angle"/>
            <a:extrusionClr>
              <a:srgbClr val="FF0000"/>
            </a:extrusionClr>
          </a:sp3d>
        </p:spPr>
        <p:txBody>
          <a:bodyPr wrap="none" anchor="ctr">
            <a:flatTx/>
          </a:bodyPr>
          <a:lstStyle/>
          <a:p>
            <a:pPr algn="ctr" eaLnBrk="1" hangingPunct="1">
              <a:defRPr/>
            </a:pPr>
            <a:r>
              <a:rPr kumimoji="0" lang="en-US" sz="4800" b="1" i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charset="0"/>
              </a:rPr>
              <a:t>Love Jacob</a:t>
            </a:r>
          </a:p>
        </p:txBody>
      </p:sp>
      <p:sp>
        <p:nvSpPr>
          <p:cNvPr id="24581" name="Text Box 5"/>
          <p:cNvSpPr txBox="1">
            <a:spLocks noGrp="1" noChangeArrowheads="1"/>
          </p:cNvSpPr>
          <p:nvPr>
            <p:ph type="title"/>
          </p:nvPr>
        </p:nvSpPr>
        <p:spPr>
          <a:xfrm>
            <a:off x="381000" y="76200"/>
            <a:ext cx="8534400" cy="1066800"/>
          </a:xfrm>
          <a:effectLst>
            <a:outerShdw blurRad="63500" dist="35921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 marL="457200" indent="-457200" algn="l" eaLnBrk="1" hangingPunct="1">
              <a:defRPr/>
            </a:pPr>
            <a:r>
              <a:rPr lang="en-US" altLang="zh-CN" sz="4000" i="1">
                <a:solidFill>
                  <a:schemeClr val="tx1"/>
                </a:solidFill>
                <a:latin typeface="Stencil" charset="0"/>
                <a:ea typeface="宋体" charset="0"/>
                <a:cs typeface="宋体" charset="0"/>
              </a:rPr>
              <a:t>GOD CHOSE EVEN APATHETIC JEWS</a:t>
            </a:r>
            <a:endParaRPr lang="en-US" altLang="zh-CN" sz="3600">
              <a:solidFill>
                <a:schemeClr val="tx1"/>
              </a:solidFill>
              <a:latin typeface="Arial" charset="0"/>
              <a:ea typeface="宋体" charset="0"/>
              <a:cs typeface="宋体" charset="0"/>
            </a:endParaRPr>
          </a:p>
        </p:txBody>
      </p:sp>
    </p:spTree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>
                <a:latin typeface="Arial" charset="0"/>
              </a:rPr>
              <a:t>The Edomite Wasteland</a:t>
            </a:r>
          </a:p>
        </p:txBody>
      </p:sp>
      <p:pic>
        <p:nvPicPr>
          <p:cNvPr id="182275" name="Picture 3" descr="the mountains of seir-petra area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1" name="Rectangle 8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638"/>
            <a:ext cx="3429000" cy="1782762"/>
          </a:xfrm>
        </p:spPr>
        <p:txBody>
          <a:bodyPr/>
          <a:lstStyle/>
          <a:p>
            <a:pPr eaLnBrk="1" hangingPunct="1"/>
            <a:r>
              <a:rPr lang="en-US">
                <a:latin typeface="Arial" charset="0"/>
              </a:rPr>
              <a:t>Annihilated</a:t>
            </a:r>
          </a:p>
        </p:txBody>
      </p:sp>
      <p:pic>
        <p:nvPicPr>
          <p:cNvPr id="26626" name="Picture 2" descr="petra-kings highway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419600" cy="6858000"/>
          </a:xfrm>
          <a:prstGeom prst="rect">
            <a:avLst/>
          </a:prstGeom>
          <a:noFill/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</p:pic>
      <p:sp>
        <p:nvSpPr>
          <p:cNvPr id="184323" name="Text Box 3"/>
          <p:cNvSpPr txBox="1">
            <a:spLocks noChangeArrowheads="1"/>
          </p:cNvSpPr>
          <p:nvPr/>
        </p:nvSpPr>
        <p:spPr bwMode="auto">
          <a:xfrm>
            <a:off x="5334000" y="3657600"/>
            <a:ext cx="26066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endParaRPr kumimoji="0" lang="en-GB">
              <a:solidFill>
                <a:srgbClr val="000000"/>
              </a:solidFill>
              <a:cs typeface="Times New Roman" charset="0"/>
            </a:endParaRPr>
          </a:p>
        </p:txBody>
      </p:sp>
      <p:sp>
        <p:nvSpPr>
          <p:cNvPr id="184324" name="Text Box 4"/>
          <p:cNvSpPr txBox="1">
            <a:spLocks noChangeArrowheads="1"/>
          </p:cNvSpPr>
          <p:nvPr/>
        </p:nvSpPr>
        <p:spPr bwMode="auto">
          <a:xfrm>
            <a:off x="5867400" y="609600"/>
            <a:ext cx="2057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endParaRPr kumimoji="0" lang="en-GB">
              <a:solidFill>
                <a:srgbClr val="000000"/>
              </a:solidFill>
              <a:cs typeface="Times New Roman" charset="0"/>
            </a:endParaRPr>
          </a:p>
        </p:txBody>
      </p:sp>
      <p:sp>
        <p:nvSpPr>
          <p:cNvPr id="184325" name="Text Box 5"/>
          <p:cNvSpPr txBox="1">
            <a:spLocks noChangeArrowheads="1"/>
          </p:cNvSpPr>
          <p:nvPr/>
        </p:nvSpPr>
        <p:spPr bwMode="auto">
          <a:xfrm>
            <a:off x="4876800" y="533400"/>
            <a:ext cx="3810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endParaRPr kumimoji="0" lang="en-GB">
              <a:solidFill>
                <a:srgbClr val="000000"/>
              </a:solidFill>
              <a:cs typeface="Times New Roman" charset="0"/>
            </a:endParaRPr>
          </a:p>
        </p:txBody>
      </p:sp>
      <p:sp>
        <p:nvSpPr>
          <p:cNvPr id="26630" name="Text Box 6"/>
          <p:cNvSpPr txBox="1">
            <a:spLocks noChangeArrowheads="1"/>
          </p:cNvSpPr>
          <p:nvPr/>
        </p:nvSpPr>
        <p:spPr bwMode="auto">
          <a:xfrm>
            <a:off x="4419600" y="0"/>
            <a:ext cx="4572000" cy="680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kumimoji="0" lang="en-US" altLang="zh-CN" sz="3600" dirty="0">
                <a:solidFill>
                  <a:srgbClr val="000000"/>
                </a:solidFill>
                <a:latin typeface="Arail" charset="0"/>
                <a:ea typeface="Arail" charset="0"/>
                <a:cs typeface="Arail" charset="0"/>
              </a:rPr>
              <a:t>Israel was restored but </a:t>
            </a:r>
            <a:r>
              <a:rPr kumimoji="0" lang="en-US" altLang="zh-CN" sz="3600" dirty="0" err="1">
                <a:solidFill>
                  <a:srgbClr val="000000"/>
                </a:solidFill>
                <a:latin typeface="Arail" charset="0"/>
                <a:ea typeface="Arail" charset="0"/>
                <a:cs typeface="Arail" charset="0"/>
              </a:rPr>
              <a:t>Nabateans</a:t>
            </a:r>
            <a:r>
              <a:rPr kumimoji="0" lang="en-US" altLang="zh-CN" sz="3600" dirty="0">
                <a:solidFill>
                  <a:srgbClr val="000000"/>
                </a:solidFill>
                <a:latin typeface="Arail" charset="0"/>
                <a:ea typeface="Arail" charset="0"/>
                <a:cs typeface="Arail" charset="0"/>
              </a:rPr>
              <a:t> finished off the final remnant of </a:t>
            </a:r>
            <a:r>
              <a:rPr kumimoji="0" lang="en-US" altLang="zh-CN" sz="3600" dirty="0" err="1">
                <a:solidFill>
                  <a:srgbClr val="000000"/>
                </a:solidFill>
                <a:latin typeface="Arail" charset="0"/>
                <a:ea typeface="Arail" charset="0"/>
                <a:cs typeface="Arail" charset="0"/>
              </a:rPr>
              <a:t>Edomites</a:t>
            </a:r>
            <a:r>
              <a:rPr kumimoji="0" lang="en-US" altLang="zh-CN" sz="3600" dirty="0">
                <a:solidFill>
                  <a:srgbClr val="000000"/>
                </a:solidFill>
                <a:latin typeface="Arail" charset="0"/>
                <a:ea typeface="Arail" charset="0"/>
                <a:cs typeface="Arail" charset="0"/>
              </a:rPr>
              <a:t> in 312 BC</a:t>
            </a:r>
            <a:endParaRPr kumimoji="0" lang="en-US" altLang="zh-CN" sz="3200" dirty="0">
              <a:solidFill>
                <a:srgbClr val="000000"/>
              </a:solidFill>
              <a:latin typeface="Arail" charset="0"/>
              <a:ea typeface="Arail" charset="0"/>
              <a:cs typeface="Arail" charset="0"/>
            </a:endParaRPr>
          </a:p>
          <a:p>
            <a:pPr eaLnBrk="1" hangingPunct="1">
              <a:defRPr/>
            </a:pPr>
            <a:endParaRPr kumimoji="0" lang="en-US" sz="3200" dirty="0">
              <a:solidFill>
                <a:srgbClr val="000000"/>
              </a:solidFill>
              <a:latin typeface="Arail" charset="0"/>
              <a:ea typeface="Arail" charset="0"/>
              <a:cs typeface="Arail" charset="0"/>
            </a:endParaRPr>
          </a:p>
          <a:p>
            <a:pPr eaLnBrk="1" hangingPunct="1">
              <a:defRPr/>
            </a:pPr>
            <a:endParaRPr kumimoji="0" lang="en-US" altLang="zh-CN" sz="3200" dirty="0">
              <a:solidFill>
                <a:srgbClr val="000000"/>
              </a:solidFill>
              <a:latin typeface="Arail" charset="0"/>
              <a:ea typeface="Arail" charset="0"/>
              <a:cs typeface="Arail" charset="0"/>
            </a:endParaRPr>
          </a:p>
          <a:p>
            <a:pPr eaLnBrk="1" hangingPunct="1">
              <a:defRPr/>
            </a:pPr>
            <a:endParaRPr kumimoji="0" lang="en-US" altLang="zh-CN" sz="3200" dirty="0">
              <a:solidFill>
                <a:srgbClr val="000000"/>
              </a:solidFill>
              <a:latin typeface="Arail" charset="0"/>
              <a:ea typeface="Arail" charset="0"/>
              <a:cs typeface="Arail" charset="0"/>
            </a:endParaRPr>
          </a:p>
          <a:p>
            <a:pPr eaLnBrk="1" hangingPunct="1">
              <a:defRPr/>
            </a:pPr>
            <a:endParaRPr kumimoji="0" lang="en-US" altLang="zh-CN" sz="3200" dirty="0">
              <a:solidFill>
                <a:srgbClr val="000000"/>
              </a:solidFill>
              <a:latin typeface="Arail" charset="0"/>
              <a:ea typeface="Arail" charset="0"/>
              <a:cs typeface="Arail" charset="0"/>
            </a:endParaRPr>
          </a:p>
          <a:p>
            <a:pPr eaLnBrk="1" hangingPunct="1">
              <a:defRPr/>
            </a:pPr>
            <a:endParaRPr kumimoji="0" lang="en-US" altLang="zh-CN" sz="3200" dirty="0">
              <a:solidFill>
                <a:srgbClr val="000000"/>
              </a:solidFill>
              <a:latin typeface="Arail" charset="0"/>
              <a:ea typeface="Arail" charset="0"/>
              <a:cs typeface="Arail" charset="0"/>
            </a:endParaRPr>
          </a:p>
          <a:p>
            <a:pPr eaLnBrk="1" hangingPunct="1">
              <a:defRPr/>
            </a:pPr>
            <a:r>
              <a:rPr kumimoji="0" lang="en-US" altLang="zh-CN" sz="3200" dirty="0">
                <a:solidFill>
                  <a:srgbClr val="000000"/>
                </a:solidFill>
                <a:latin typeface="Arail" charset="0"/>
                <a:ea typeface="Arail" charset="0"/>
                <a:cs typeface="Arail" charset="0"/>
              </a:rPr>
              <a:t>	</a:t>
            </a:r>
          </a:p>
          <a:p>
            <a:pPr eaLnBrk="1" hangingPunct="1">
              <a:defRPr/>
            </a:pPr>
            <a:r>
              <a:rPr kumimoji="0" lang="en-US" altLang="zh-CN" sz="3200" dirty="0">
                <a:solidFill>
                  <a:srgbClr val="000000"/>
                </a:solidFill>
                <a:latin typeface="Arail" charset="0"/>
                <a:ea typeface="Arail" charset="0"/>
                <a:cs typeface="Arail" charset="0"/>
              </a:rPr>
              <a:t>	</a:t>
            </a:r>
            <a:r>
              <a:rPr kumimoji="0" lang="en-US" altLang="zh-CN" sz="3200" dirty="0" err="1">
                <a:solidFill>
                  <a:srgbClr val="000000"/>
                </a:solidFill>
                <a:latin typeface="Arail" charset="0"/>
                <a:ea typeface="Arail" charset="0"/>
                <a:cs typeface="Arail" charset="0"/>
              </a:rPr>
              <a:t>Idumea</a:t>
            </a:r>
            <a:r>
              <a:rPr kumimoji="0" lang="en-US" altLang="zh-CN" sz="3200" dirty="0">
                <a:solidFill>
                  <a:srgbClr val="000000"/>
                </a:solidFill>
                <a:latin typeface="Arail" charset="0"/>
                <a:ea typeface="Arail" charset="0"/>
                <a:cs typeface="Arail" charset="0"/>
              </a:rPr>
              <a:t>, or Edom,</a:t>
            </a:r>
          </a:p>
          <a:p>
            <a:pPr eaLnBrk="1" hangingPunct="1">
              <a:defRPr/>
            </a:pPr>
            <a:r>
              <a:rPr kumimoji="0" lang="en-US" altLang="zh-CN" sz="3200" dirty="0">
                <a:solidFill>
                  <a:srgbClr val="000000"/>
                </a:solidFill>
                <a:latin typeface="Arail" charset="0"/>
                <a:ea typeface="Arail" charset="0"/>
                <a:cs typeface="Arail" charset="0"/>
              </a:rPr>
              <a:t>	ceased to be. </a:t>
            </a:r>
            <a:endParaRPr kumimoji="0" lang="en-US" sz="2000" dirty="0">
              <a:solidFill>
                <a:srgbClr val="000000"/>
              </a:solidFill>
              <a:latin typeface="Arail" charset="0"/>
              <a:ea typeface="Arail" charset="0"/>
              <a:cs typeface="Arail" charset="0"/>
            </a:endParaRPr>
          </a:p>
        </p:txBody>
      </p:sp>
      <p:sp>
        <p:nvSpPr>
          <p:cNvPr id="184327" name="WordArt 7"/>
          <p:cNvSpPr>
            <a:spLocks noChangeArrowheads="1" noChangeShapeType="1" noTextEdit="1"/>
          </p:cNvSpPr>
          <p:nvPr/>
        </p:nvSpPr>
        <p:spPr bwMode="auto">
          <a:xfrm rot="-7177">
            <a:off x="0" y="2657475"/>
            <a:ext cx="8915400" cy="411480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55556"/>
              </a:avLst>
            </a:prstTxWarp>
          </a:bodyPr>
          <a:lstStyle/>
          <a:p>
            <a:pPr algn="ctr"/>
            <a:r>
              <a:rPr lang="en-US" sz="72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Arial Black"/>
                <a:ea typeface="Arial Black"/>
                <a:cs typeface="Arial Black"/>
              </a:rPr>
              <a:t>Annihilated</a:t>
            </a:r>
          </a:p>
        </p:txBody>
      </p:sp>
    </p:spTree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370" name="Picture 4" descr="Flowers 215"/>
          <p:cNvPicPr>
            <a:picLocks noChangeAspect="1" noChangeArrowheads="1"/>
          </p:cNvPicPr>
          <p:nvPr/>
        </p:nvPicPr>
        <p:blipFill>
          <a:blip r:embed="rId3">
            <a:lum bright="-12000" contrast="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3505200"/>
            <a:ext cx="3352800" cy="3352800"/>
          </a:xfrm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dirty="0">
                <a:solidFill>
                  <a:schemeClr val="accent1"/>
                </a:solidFill>
                <a:latin typeface="Arial"/>
                <a:cs typeface="Arial"/>
              </a:rPr>
              <a:t>God chose us too!</a:t>
            </a:r>
          </a:p>
        </p:txBody>
      </p:sp>
    </p:spTree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417" name="Picture 4" descr="Flowers 010"/>
          <p:cNvPicPr>
            <a:picLocks noChangeAspect="1" noChangeArrowheads="1"/>
          </p:cNvPicPr>
          <p:nvPr/>
        </p:nvPicPr>
        <p:blipFill>
          <a:blip r:embed="rId3">
            <a:lum bright="-18000" contras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6131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1066800"/>
          </a:xfrm>
        </p:spPr>
        <p:txBody>
          <a:bodyPr/>
          <a:lstStyle/>
          <a:p>
            <a:pPr eaLnBrk="1" hangingPunct="1">
              <a:defRPr/>
            </a:pPr>
            <a:r>
              <a:rPr lang="en-US" b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He loves me, He loves me not…?</a:t>
            </a:r>
            <a:endParaRPr lang="en-US" b="1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ＭＳ Ｐゴシック" charset="0"/>
              <a:cs typeface="Arial" charset="0"/>
            </a:endParaRPr>
          </a:p>
        </p:txBody>
      </p:sp>
    </p:spTree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066800"/>
            <a:ext cx="9144000" cy="838200"/>
          </a:xfrm>
        </p:spPr>
        <p:txBody>
          <a:bodyPr/>
          <a:lstStyle/>
          <a:p>
            <a:pPr eaLnBrk="1" hangingPunct="1">
              <a:defRPr/>
            </a:pPr>
            <a:r>
              <a:rPr lang="en-US" sz="5400" b="1">
                <a:solidFill>
                  <a:srgbClr val="CC66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cs typeface="Arial" charset="0"/>
              </a:rPr>
              <a:t>Election in Ephesians 1</a:t>
            </a:r>
            <a:endParaRPr lang="en-US" sz="3600" b="1">
              <a:solidFill>
                <a:srgbClr val="CC66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" charset="0"/>
              <a:cs typeface="Arial" charset="0"/>
            </a:endParaRPr>
          </a:p>
        </p:txBody>
      </p:sp>
      <p:pic>
        <p:nvPicPr>
          <p:cNvPr id="190467" name="Picture 3" descr="people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9144000" cy="1042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 txBox="1">
            <a:spLocks noChangeArrowheads="1"/>
          </p:cNvSpPr>
          <p:nvPr/>
        </p:nvSpPr>
        <p:spPr bwMode="auto">
          <a:xfrm>
            <a:off x="304800" y="1981200"/>
            <a:ext cx="8382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spcBef>
                <a:spcPct val="20000"/>
              </a:spcBef>
              <a:defRPr/>
            </a:pPr>
            <a:r>
              <a:rPr kumimoji="0" lang="en-US" sz="3200" kern="0" baseline="30000" dirty="0">
                <a:latin typeface="+mn-lt"/>
                <a:ea typeface="+mn-ea"/>
                <a:cs typeface="+mn-cs"/>
              </a:rPr>
              <a:t>3</a:t>
            </a:r>
            <a:r>
              <a:rPr kumimoji="0" lang="en-US" sz="3200" kern="0" dirty="0">
                <a:latin typeface="+mn-lt"/>
                <a:ea typeface="+mn-ea"/>
                <a:cs typeface="+mn-cs"/>
              </a:rPr>
              <a:t>Praise be to the God and Father of our Lord Jesus Christ, who has blessed us in the heavenly realms with every spiritual blessing in Christ. </a:t>
            </a:r>
            <a:r>
              <a:rPr kumimoji="0" lang="en-US" sz="3200" kern="0" baseline="30000" dirty="0">
                <a:latin typeface="+mn-lt"/>
                <a:ea typeface="+mn-ea"/>
                <a:cs typeface="+mn-cs"/>
              </a:rPr>
              <a:t>4</a:t>
            </a:r>
            <a:r>
              <a:rPr kumimoji="0" lang="en-US" sz="3200" kern="0" dirty="0">
                <a:latin typeface="+mn-lt"/>
                <a:ea typeface="+mn-ea"/>
                <a:cs typeface="+mn-cs"/>
              </a:rPr>
              <a:t>For he </a:t>
            </a:r>
            <a:r>
              <a:rPr kumimoji="0" lang="en-US" sz="3200" b="1" kern="0" dirty="0">
                <a:solidFill>
                  <a:schemeClr val="accent2"/>
                </a:solidFill>
                <a:latin typeface="+mn-lt"/>
                <a:ea typeface="+mn-ea"/>
                <a:cs typeface="+mn-cs"/>
              </a:rPr>
              <a:t>chose</a:t>
            </a:r>
            <a:r>
              <a:rPr kumimoji="0" lang="en-US" sz="3200" kern="0" dirty="0">
                <a:latin typeface="+mn-lt"/>
                <a:ea typeface="+mn-ea"/>
                <a:cs typeface="+mn-cs"/>
              </a:rPr>
              <a:t> us in him before the creation of the world to be holy and blameless in his sight. In love </a:t>
            </a:r>
            <a:r>
              <a:rPr kumimoji="0" lang="en-US" sz="3200" kern="0" baseline="30000" dirty="0">
                <a:latin typeface="+mn-lt"/>
                <a:ea typeface="+mn-ea"/>
                <a:cs typeface="+mn-cs"/>
              </a:rPr>
              <a:t>5</a:t>
            </a:r>
            <a:r>
              <a:rPr kumimoji="0" lang="en-US" sz="3200" kern="0" dirty="0">
                <a:latin typeface="+mn-lt"/>
                <a:ea typeface="+mn-ea"/>
                <a:cs typeface="+mn-cs"/>
              </a:rPr>
              <a:t>he </a:t>
            </a:r>
            <a:r>
              <a:rPr kumimoji="0" lang="en-US" sz="3200" b="1" kern="0" dirty="0">
                <a:solidFill>
                  <a:schemeClr val="accent2"/>
                </a:solidFill>
                <a:latin typeface="+mn-lt"/>
                <a:ea typeface="+mn-ea"/>
                <a:cs typeface="+mn-cs"/>
              </a:rPr>
              <a:t>predestined</a:t>
            </a:r>
            <a:r>
              <a:rPr kumimoji="0" lang="en-US" sz="3200" kern="0" dirty="0">
                <a:latin typeface="+mn-lt"/>
                <a:ea typeface="+mn-ea"/>
                <a:cs typeface="+mn-cs"/>
              </a:rPr>
              <a:t> us to be adopted as his sons through Jesus Christ, in accordance with his pleasure and will--</a:t>
            </a:r>
          </a:p>
        </p:txBody>
      </p:sp>
    </p:spTree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066800"/>
            <a:ext cx="9144000" cy="838200"/>
          </a:xfrm>
        </p:spPr>
        <p:txBody>
          <a:bodyPr/>
          <a:lstStyle/>
          <a:p>
            <a:pPr eaLnBrk="1" hangingPunct="1">
              <a:defRPr/>
            </a:pPr>
            <a:r>
              <a:rPr lang="en-US" sz="5400" b="1">
                <a:solidFill>
                  <a:srgbClr val="CC66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cs typeface="Arial" charset="0"/>
              </a:rPr>
              <a:t>Election in Ephesians 1</a:t>
            </a:r>
            <a:endParaRPr lang="en-US" sz="3600" b="1">
              <a:solidFill>
                <a:srgbClr val="CC66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" charset="0"/>
              <a:cs typeface="Arial" charset="0"/>
            </a:endParaRPr>
          </a:p>
        </p:txBody>
      </p:sp>
      <p:pic>
        <p:nvPicPr>
          <p:cNvPr id="192515" name="Picture 3" descr="people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9144000" cy="1042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 txBox="1">
            <a:spLocks noChangeArrowheads="1"/>
          </p:cNvSpPr>
          <p:nvPr/>
        </p:nvSpPr>
        <p:spPr bwMode="auto">
          <a:xfrm>
            <a:off x="228600" y="2514600"/>
            <a:ext cx="83820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spcBef>
                <a:spcPct val="20000"/>
              </a:spcBef>
              <a:defRPr/>
            </a:pPr>
            <a:r>
              <a:rPr kumimoji="0" lang="en-US" sz="3200" kern="0" baseline="30000" dirty="0">
                <a:latin typeface="+mn-lt"/>
                <a:ea typeface="+mn-ea"/>
                <a:cs typeface="+mn-cs"/>
              </a:rPr>
              <a:t>11</a:t>
            </a:r>
            <a:r>
              <a:rPr kumimoji="0" lang="en-US" sz="3200" kern="0" dirty="0">
                <a:latin typeface="+mn-lt"/>
                <a:ea typeface="+mn-ea"/>
                <a:cs typeface="+mn-cs"/>
              </a:rPr>
              <a:t>In him we were also </a:t>
            </a:r>
            <a:r>
              <a:rPr kumimoji="0" lang="en-US" sz="3200" b="1" kern="0" dirty="0">
                <a:solidFill>
                  <a:schemeClr val="accent2"/>
                </a:solidFill>
                <a:latin typeface="+mn-lt"/>
                <a:ea typeface="+mn-ea"/>
                <a:cs typeface="+mn-cs"/>
              </a:rPr>
              <a:t>chosen</a:t>
            </a:r>
            <a:r>
              <a:rPr kumimoji="0" lang="en-US" sz="3200" kern="0" dirty="0">
                <a:latin typeface="+mn-lt"/>
                <a:ea typeface="+mn-ea"/>
                <a:cs typeface="+mn-cs"/>
              </a:rPr>
              <a:t>, having been </a:t>
            </a:r>
            <a:r>
              <a:rPr kumimoji="0" lang="en-US" sz="3200" b="1" kern="0" dirty="0">
                <a:solidFill>
                  <a:schemeClr val="accent2"/>
                </a:solidFill>
                <a:latin typeface="+mn-lt"/>
                <a:ea typeface="+mn-ea"/>
                <a:cs typeface="+mn-cs"/>
              </a:rPr>
              <a:t>predestined</a:t>
            </a:r>
            <a:r>
              <a:rPr kumimoji="0" lang="en-US" sz="3200" kern="0" dirty="0">
                <a:latin typeface="+mn-lt"/>
                <a:ea typeface="+mn-ea"/>
                <a:cs typeface="+mn-cs"/>
              </a:rPr>
              <a:t> according to the plan of him who works out everything in conformity with the purpose of his will.</a:t>
            </a:r>
          </a:p>
        </p:txBody>
      </p:sp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601" y="1064270"/>
            <a:ext cx="9144000" cy="5821114"/>
          </a:xfrm>
          <a:prstGeom prst="rect">
            <a:avLst/>
          </a:prstGeom>
        </p:spPr>
      </p:pic>
      <p:sp>
        <p:nvSpPr>
          <p:cNvPr id="100355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44624"/>
            <a:ext cx="9143999" cy="1080120"/>
          </a:xfrm>
          <a:effectLst/>
        </p:spPr>
        <p:txBody>
          <a:bodyPr/>
          <a:lstStyle/>
          <a:p>
            <a:pPr>
              <a:defRPr/>
            </a:pPr>
            <a:r>
              <a:rPr lang="en-US" b="1" dirty="0">
                <a:solidFill>
                  <a:srgbClr val="FFFFFF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Pharisee Hypocrisy</a:t>
            </a:r>
          </a:p>
        </p:txBody>
      </p:sp>
    </p:spTree>
    <p:extLst>
      <p:ext uri="{BB962C8B-B14F-4D97-AF65-F5344CB8AC3E}">
        <p14:creationId xmlns:p14="http://schemas.microsoft.com/office/powerpoint/2010/main" val="33135742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3" name="Rectangle 37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z="4000">
                <a:latin typeface="Arail" charset="0"/>
                <a:ea typeface="ＭＳ Ｐゴシック" charset="0"/>
                <a:cs typeface="Arail" charset="0"/>
              </a:rPr>
              <a:t>Chart 1:6-2:9</a:t>
            </a:r>
          </a:p>
        </p:txBody>
      </p:sp>
      <p:sp>
        <p:nvSpPr>
          <p:cNvPr id="223234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0">
            <a:gsLst>
              <a:gs pos="0">
                <a:srgbClr val="000000"/>
              </a:gs>
              <a:gs pos="20000">
                <a:srgbClr val="000040"/>
              </a:gs>
              <a:gs pos="50000">
                <a:srgbClr val="400040"/>
              </a:gs>
              <a:gs pos="75000">
                <a:srgbClr val="8F0040"/>
              </a:gs>
              <a:gs pos="89999">
                <a:srgbClr val="F27300"/>
              </a:gs>
              <a:gs pos="100000">
                <a:srgbClr val="FFBF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kumimoji="0" lang="en-US" sz="2000">
              <a:latin typeface="Arail" charset="0"/>
              <a:cs typeface="Arail" charset="0"/>
            </a:endParaRPr>
          </a:p>
        </p:txBody>
      </p:sp>
      <p:sp>
        <p:nvSpPr>
          <p:cNvPr id="282627" name="Text Box 3"/>
          <p:cNvSpPr txBox="1">
            <a:spLocks noChangeArrowheads="1"/>
          </p:cNvSpPr>
          <p:nvPr/>
        </p:nvSpPr>
        <p:spPr bwMode="auto">
          <a:xfrm rot="17055432">
            <a:off x="222251" y="2716212"/>
            <a:ext cx="36131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kumimoji="0" lang="en-US" sz="2800" b="1">
                <a:solidFill>
                  <a:schemeClr val="bg1"/>
                </a:solidFill>
                <a:latin typeface="Arail"/>
                <a:ea typeface="+mn-ea"/>
                <a:cs typeface="Arail"/>
              </a:rPr>
              <a:t>Love 1:2-5</a:t>
            </a:r>
          </a:p>
        </p:txBody>
      </p:sp>
      <p:sp>
        <p:nvSpPr>
          <p:cNvPr id="282628" name="Text Box 4"/>
          <p:cNvSpPr txBox="1">
            <a:spLocks noChangeArrowheads="1"/>
          </p:cNvSpPr>
          <p:nvPr/>
        </p:nvSpPr>
        <p:spPr bwMode="auto">
          <a:xfrm rot="17006968">
            <a:off x="1462088" y="2849563"/>
            <a:ext cx="32670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kumimoji="0" lang="en-US" sz="2800" b="1" dirty="0">
                <a:solidFill>
                  <a:schemeClr val="bg1"/>
                </a:solidFill>
                <a:latin typeface="Arail"/>
                <a:ea typeface="+mn-ea"/>
                <a:cs typeface="Arail"/>
              </a:rPr>
              <a:t>Honor 1:6–2:9</a:t>
            </a:r>
          </a:p>
        </p:txBody>
      </p:sp>
      <p:sp>
        <p:nvSpPr>
          <p:cNvPr id="282629" name="Text Box 5"/>
          <p:cNvSpPr txBox="1">
            <a:spLocks noChangeArrowheads="1"/>
          </p:cNvSpPr>
          <p:nvPr/>
        </p:nvSpPr>
        <p:spPr bwMode="auto">
          <a:xfrm>
            <a:off x="685800" y="6049963"/>
            <a:ext cx="70866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kumimoji="0" lang="en-US" sz="2800" b="1" dirty="0">
                <a:solidFill>
                  <a:schemeClr val="bg1"/>
                </a:solidFill>
                <a:latin typeface="Arail"/>
                <a:ea typeface="+mn-ea"/>
                <a:cs typeface="Arail"/>
              </a:rPr>
              <a:t>Respond to God</a:t>
            </a:r>
            <a:r>
              <a:rPr kumimoji="0" lang="mr-IN" sz="2800" b="1" dirty="0">
                <a:solidFill>
                  <a:schemeClr val="bg1"/>
                </a:solidFill>
                <a:latin typeface="Arail"/>
                <a:ea typeface="+mn-ea"/>
                <a:cs typeface="Arail"/>
              </a:rPr>
              <a:t>'</a:t>
            </a:r>
            <a:r>
              <a:rPr kumimoji="0" lang="en-US" sz="2800" b="1" dirty="0">
                <a:solidFill>
                  <a:schemeClr val="bg1"/>
                </a:solidFill>
                <a:latin typeface="Arail"/>
                <a:ea typeface="+mn-ea"/>
                <a:cs typeface="Arail"/>
              </a:rPr>
              <a:t>s Covenant Love </a:t>
            </a:r>
          </a:p>
        </p:txBody>
      </p:sp>
      <p:sp>
        <p:nvSpPr>
          <p:cNvPr id="282630" name="Text Box 6"/>
          <p:cNvSpPr txBox="1">
            <a:spLocks noChangeArrowheads="1"/>
          </p:cNvSpPr>
          <p:nvPr/>
        </p:nvSpPr>
        <p:spPr bwMode="auto">
          <a:xfrm rot="16200000">
            <a:off x="-1485899" y="1443037"/>
            <a:ext cx="38862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endParaRPr kumimoji="0" lang="en-US" sz="4000" b="1">
              <a:solidFill>
                <a:schemeClr val="bg1"/>
              </a:solidFill>
              <a:latin typeface="Arail"/>
              <a:ea typeface="+mn-ea"/>
              <a:cs typeface="Arail"/>
            </a:endParaRPr>
          </a:p>
        </p:txBody>
      </p:sp>
      <p:sp>
        <p:nvSpPr>
          <p:cNvPr id="282631" name="Text Box 7"/>
          <p:cNvSpPr txBox="1">
            <a:spLocks noChangeArrowheads="1"/>
          </p:cNvSpPr>
          <p:nvPr/>
        </p:nvSpPr>
        <p:spPr bwMode="auto">
          <a:xfrm rot="16200000">
            <a:off x="6823868" y="4529932"/>
            <a:ext cx="323691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kumimoji="0" lang="en-US" sz="3200" b="1" dirty="0">
                <a:solidFill>
                  <a:schemeClr val="bg1"/>
                </a:solidFill>
                <a:latin typeface="Arail"/>
                <a:ea typeface="+mn-ea"/>
                <a:cs typeface="Arail"/>
              </a:rPr>
              <a:t>430 BC</a:t>
            </a:r>
          </a:p>
        </p:txBody>
      </p:sp>
      <p:sp>
        <p:nvSpPr>
          <p:cNvPr id="282632" name="Line 8"/>
          <p:cNvSpPr>
            <a:spLocks noChangeShapeType="1"/>
          </p:cNvSpPr>
          <p:nvPr/>
        </p:nvSpPr>
        <p:spPr bwMode="auto">
          <a:xfrm flipH="1">
            <a:off x="7772400" y="1371600"/>
            <a:ext cx="838200" cy="3502025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en-US" sz="2000">
              <a:latin typeface="Arail"/>
              <a:ea typeface="+mn-ea"/>
              <a:cs typeface="Arail"/>
            </a:endParaRPr>
          </a:p>
        </p:txBody>
      </p:sp>
      <p:sp>
        <p:nvSpPr>
          <p:cNvPr id="282633" name="Rectangle 9"/>
          <p:cNvSpPr>
            <a:spLocks noChangeArrowheads="1"/>
          </p:cNvSpPr>
          <p:nvPr/>
        </p:nvSpPr>
        <p:spPr bwMode="auto">
          <a:xfrm>
            <a:off x="1447800" y="381000"/>
            <a:ext cx="7162800" cy="990600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 algn="ctr" eaLnBrk="1" hangingPunct="1">
              <a:spcBef>
                <a:spcPct val="20000"/>
              </a:spcBef>
              <a:buFontTx/>
              <a:buChar char="•"/>
              <a:defRPr/>
            </a:pPr>
            <a:endParaRPr kumimoji="0" lang="en-US" sz="2000">
              <a:solidFill>
                <a:schemeClr val="bg1"/>
              </a:solidFill>
              <a:latin typeface="Arail"/>
              <a:ea typeface="+mn-ea"/>
              <a:cs typeface="Arail"/>
            </a:endParaRPr>
          </a:p>
        </p:txBody>
      </p:sp>
      <p:sp>
        <p:nvSpPr>
          <p:cNvPr id="282634" name="Text Box 10"/>
          <p:cNvSpPr txBox="1">
            <a:spLocks noChangeArrowheads="1"/>
          </p:cNvSpPr>
          <p:nvPr/>
        </p:nvSpPr>
        <p:spPr bwMode="auto">
          <a:xfrm>
            <a:off x="1371600" y="395288"/>
            <a:ext cx="1600200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kumimoji="0" lang="en-US" b="1">
                <a:solidFill>
                  <a:schemeClr val="bg1"/>
                </a:solidFill>
                <a:latin typeface="Arail"/>
                <a:ea typeface="+mn-ea"/>
                <a:cs typeface="Arail"/>
              </a:rPr>
              <a:t>Privilege 1:1-5</a:t>
            </a:r>
          </a:p>
        </p:txBody>
      </p:sp>
      <p:sp>
        <p:nvSpPr>
          <p:cNvPr id="282635" name="Line 11"/>
          <p:cNvSpPr>
            <a:spLocks noChangeShapeType="1"/>
          </p:cNvSpPr>
          <p:nvPr/>
        </p:nvSpPr>
        <p:spPr bwMode="auto">
          <a:xfrm>
            <a:off x="7162800" y="381000"/>
            <a:ext cx="0" cy="99060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en-US" sz="2000">
              <a:latin typeface="Arail"/>
              <a:ea typeface="+mn-ea"/>
              <a:cs typeface="Arail"/>
            </a:endParaRPr>
          </a:p>
        </p:txBody>
      </p:sp>
      <p:sp>
        <p:nvSpPr>
          <p:cNvPr id="282636" name="Line 12"/>
          <p:cNvSpPr>
            <a:spLocks noChangeShapeType="1"/>
          </p:cNvSpPr>
          <p:nvPr/>
        </p:nvSpPr>
        <p:spPr bwMode="auto">
          <a:xfrm flipH="1">
            <a:off x="5486400" y="1371600"/>
            <a:ext cx="838200" cy="3502025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en-US" sz="2000">
              <a:latin typeface="Arail"/>
              <a:ea typeface="+mn-ea"/>
              <a:cs typeface="Arail"/>
            </a:endParaRPr>
          </a:p>
        </p:txBody>
      </p:sp>
      <p:sp>
        <p:nvSpPr>
          <p:cNvPr id="282637" name="Line 13"/>
          <p:cNvSpPr>
            <a:spLocks noChangeShapeType="1"/>
          </p:cNvSpPr>
          <p:nvPr/>
        </p:nvSpPr>
        <p:spPr bwMode="auto">
          <a:xfrm flipH="1">
            <a:off x="3429000" y="1371600"/>
            <a:ext cx="838200" cy="3502025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en-US" sz="2000">
              <a:latin typeface="Arail"/>
              <a:ea typeface="+mn-ea"/>
              <a:cs typeface="Arail"/>
            </a:endParaRPr>
          </a:p>
        </p:txBody>
      </p:sp>
      <p:sp>
        <p:nvSpPr>
          <p:cNvPr id="282638" name="Line 14"/>
          <p:cNvSpPr>
            <a:spLocks noChangeShapeType="1"/>
          </p:cNvSpPr>
          <p:nvPr/>
        </p:nvSpPr>
        <p:spPr bwMode="auto">
          <a:xfrm flipH="1">
            <a:off x="2057400" y="1371600"/>
            <a:ext cx="838200" cy="3502025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en-US" sz="2000">
              <a:latin typeface="Arail"/>
              <a:ea typeface="+mn-ea"/>
              <a:cs typeface="Arail"/>
            </a:endParaRPr>
          </a:p>
        </p:txBody>
      </p:sp>
      <p:sp>
        <p:nvSpPr>
          <p:cNvPr id="282639" name="Line 15"/>
          <p:cNvSpPr>
            <a:spLocks noChangeShapeType="1"/>
          </p:cNvSpPr>
          <p:nvPr/>
        </p:nvSpPr>
        <p:spPr bwMode="auto">
          <a:xfrm flipH="1">
            <a:off x="609600" y="1371600"/>
            <a:ext cx="838200" cy="3502025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en-US" sz="2000">
              <a:latin typeface="Arail"/>
              <a:ea typeface="+mn-ea"/>
              <a:cs typeface="Arail"/>
            </a:endParaRPr>
          </a:p>
        </p:txBody>
      </p:sp>
      <p:sp>
        <p:nvSpPr>
          <p:cNvPr id="282640" name="Line 16"/>
          <p:cNvSpPr>
            <a:spLocks noChangeShapeType="1"/>
          </p:cNvSpPr>
          <p:nvPr/>
        </p:nvSpPr>
        <p:spPr bwMode="auto">
          <a:xfrm flipH="1">
            <a:off x="6324600" y="1371600"/>
            <a:ext cx="838200" cy="3502025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en-US" sz="2000">
              <a:latin typeface="Arail"/>
              <a:ea typeface="+mn-ea"/>
              <a:cs typeface="Arail"/>
            </a:endParaRPr>
          </a:p>
        </p:txBody>
      </p:sp>
      <p:sp>
        <p:nvSpPr>
          <p:cNvPr id="282641" name="Line 17"/>
          <p:cNvSpPr>
            <a:spLocks noChangeShapeType="1"/>
          </p:cNvSpPr>
          <p:nvPr/>
        </p:nvSpPr>
        <p:spPr bwMode="auto">
          <a:xfrm flipH="1">
            <a:off x="4343400" y="1371600"/>
            <a:ext cx="838200" cy="3502025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en-US" sz="2000">
              <a:latin typeface="Arail"/>
              <a:ea typeface="+mn-ea"/>
              <a:cs typeface="Arail"/>
            </a:endParaRPr>
          </a:p>
        </p:txBody>
      </p:sp>
      <p:sp>
        <p:nvSpPr>
          <p:cNvPr id="282642" name="Line 18"/>
          <p:cNvSpPr>
            <a:spLocks noChangeShapeType="1"/>
          </p:cNvSpPr>
          <p:nvPr/>
        </p:nvSpPr>
        <p:spPr bwMode="auto">
          <a:xfrm>
            <a:off x="2895600" y="381000"/>
            <a:ext cx="0" cy="99060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en-US" sz="2000">
              <a:latin typeface="Arail"/>
              <a:ea typeface="+mn-ea"/>
              <a:cs typeface="Arail"/>
            </a:endParaRPr>
          </a:p>
        </p:txBody>
      </p:sp>
      <p:sp>
        <p:nvSpPr>
          <p:cNvPr id="282643" name="Line 19"/>
          <p:cNvSpPr>
            <a:spLocks noChangeShapeType="1"/>
          </p:cNvSpPr>
          <p:nvPr/>
        </p:nvSpPr>
        <p:spPr bwMode="auto">
          <a:xfrm flipH="1">
            <a:off x="7239000" y="1371600"/>
            <a:ext cx="838200" cy="3502025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en-US" sz="2000">
              <a:latin typeface="Arail"/>
              <a:ea typeface="+mn-ea"/>
              <a:cs typeface="Arail"/>
            </a:endParaRPr>
          </a:p>
        </p:txBody>
      </p:sp>
      <p:sp>
        <p:nvSpPr>
          <p:cNvPr id="282644" name="Line 20"/>
          <p:cNvSpPr>
            <a:spLocks noChangeShapeType="1"/>
          </p:cNvSpPr>
          <p:nvPr/>
        </p:nvSpPr>
        <p:spPr bwMode="auto">
          <a:xfrm flipH="1">
            <a:off x="1066800" y="1371600"/>
            <a:ext cx="838200" cy="3502025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en-US" sz="2000">
              <a:latin typeface="Arail"/>
              <a:ea typeface="+mn-ea"/>
              <a:cs typeface="Arail"/>
            </a:endParaRPr>
          </a:p>
        </p:txBody>
      </p:sp>
      <p:sp>
        <p:nvSpPr>
          <p:cNvPr id="282645" name="Text Box 21"/>
          <p:cNvSpPr txBox="1">
            <a:spLocks noChangeArrowheads="1"/>
          </p:cNvSpPr>
          <p:nvPr/>
        </p:nvSpPr>
        <p:spPr bwMode="auto">
          <a:xfrm rot="17055432">
            <a:off x="-585787" y="2767012"/>
            <a:ext cx="36131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kumimoji="0" lang="en-US" sz="2800" b="1">
                <a:solidFill>
                  <a:schemeClr val="bg1"/>
                </a:solidFill>
                <a:latin typeface="Arail"/>
                <a:ea typeface="+mn-ea"/>
                <a:cs typeface="Arail"/>
              </a:rPr>
              <a:t>Introduction 1:1</a:t>
            </a:r>
          </a:p>
        </p:txBody>
      </p:sp>
      <p:sp>
        <p:nvSpPr>
          <p:cNvPr id="282646" name="Text Box 22"/>
          <p:cNvSpPr txBox="1">
            <a:spLocks noChangeArrowheads="1"/>
          </p:cNvSpPr>
          <p:nvPr/>
        </p:nvSpPr>
        <p:spPr bwMode="auto">
          <a:xfrm>
            <a:off x="3048000" y="381000"/>
            <a:ext cx="39624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kumimoji="0" lang="en-US" b="1" dirty="0">
                <a:solidFill>
                  <a:schemeClr val="bg1"/>
                </a:solidFill>
                <a:latin typeface="Arail"/>
                <a:ea typeface="+mn-ea"/>
                <a:cs typeface="Arail"/>
              </a:rPr>
              <a:t>Problems</a:t>
            </a:r>
          </a:p>
          <a:p>
            <a:pPr algn="ctr" eaLnBrk="1" hangingPunct="1">
              <a:defRPr/>
            </a:pPr>
            <a:r>
              <a:rPr kumimoji="0" lang="en-US" b="1" dirty="0">
                <a:solidFill>
                  <a:schemeClr val="bg1"/>
                </a:solidFill>
                <a:latin typeface="Arail"/>
                <a:ea typeface="+mn-ea"/>
                <a:cs typeface="Arail"/>
              </a:rPr>
              <a:t>1:6–3:12</a:t>
            </a:r>
          </a:p>
        </p:txBody>
      </p:sp>
      <p:sp>
        <p:nvSpPr>
          <p:cNvPr id="282647" name="Text Box 23"/>
          <p:cNvSpPr txBox="1">
            <a:spLocks noChangeArrowheads="1"/>
          </p:cNvSpPr>
          <p:nvPr/>
        </p:nvSpPr>
        <p:spPr bwMode="auto">
          <a:xfrm>
            <a:off x="457200" y="5638800"/>
            <a:ext cx="17526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kumimoji="0" lang="en-US" sz="2000" b="1" dirty="0">
                <a:solidFill>
                  <a:schemeClr val="bg1"/>
                </a:solidFill>
                <a:latin typeface="Arail"/>
                <a:ea typeface="+mn-ea"/>
                <a:cs typeface="Arail"/>
              </a:rPr>
              <a:t>Past 1:1-5</a:t>
            </a:r>
          </a:p>
        </p:txBody>
      </p:sp>
      <p:sp>
        <p:nvSpPr>
          <p:cNvPr id="282648" name="Text Box 24"/>
          <p:cNvSpPr txBox="1">
            <a:spLocks noChangeArrowheads="1"/>
          </p:cNvSpPr>
          <p:nvPr/>
        </p:nvSpPr>
        <p:spPr bwMode="auto">
          <a:xfrm>
            <a:off x="1981200" y="5638800"/>
            <a:ext cx="24384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kumimoji="0" lang="en-US" sz="2000" b="1" dirty="0">
                <a:solidFill>
                  <a:schemeClr val="bg1"/>
                </a:solidFill>
                <a:latin typeface="Arail"/>
                <a:ea typeface="+mn-ea"/>
                <a:cs typeface="Arail"/>
              </a:rPr>
              <a:t>Present 1:6–2:16</a:t>
            </a:r>
          </a:p>
        </p:txBody>
      </p:sp>
      <p:sp>
        <p:nvSpPr>
          <p:cNvPr id="282649" name="Line 25"/>
          <p:cNvSpPr>
            <a:spLocks noChangeShapeType="1"/>
          </p:cNvSpPr>
          <p:nvPr/>
        </p:nvSpPr>
        <p:spPr bwMode="auto">
          <a:xfrm>
            <a:off x="2057400" y="5667375"/>
            <a:ext cx="1588" cy="38100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en-US" sz="2000">
              <a:latin typeface="Arail"/>
              <a:ea typeface="+mn-ea"/>
              <a:cs typeface="Arail"/>
            </a:endParaRPr>
          </a:p>
        </p:txBody>
      </p:sp>
      <p:sp>
        <p:nvSpPr>
          <p:cNvPr id="282650" name="Text Box 26"/>
          <p:cNvSpPr txBox="1">
            <a:spLocks noChangeArrowheads="1"/>
          </p:cNvSpPr>
          <p:nvPr/>
        </p:nvSpPr>
        <p:spPr bwMode="auto">
          <a:xfrm>
            <a:off x="2133600" y="1371600"/>
            <a:ext cx="6858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r" eaLnBrk="1" hangingPunct="1">
              <a:spcBef>
                <a:spcPct val="50000"/>
              </a:spcBef>
              <a:defRPr/>
            </a:pPr>
            <a:r>
              <a:rPr kumimoji="0" lang="en-US" sz="2800" b="1">
                <a:solidFill>
                  <a:schemeClr val="bg1"/>
                </a:solidFill>
                <a:latin typeface="Arail"/>
                <a:ea typeface="+mn-ea"/>
                <a:cs typeface="Arail"/>
              </a:rPr>
              <a:t>1</a:t>
            </a:r>
          </a:p>
        </p:txBody>
      </p:sp>
      <p:sp>
        <p:nvSpPr>
          <p:cNvPr id="282651" name="Text Box 27"/>
          <p:cNvSpPr txBox="1">
            <a:spLocks noChangeArrowheads="1"/>
          </p:cNvSpPr>
          <p:nvPr/>
        </p:nvSpPr>
        <p:spPr bwMode="auto">
          <a:xfrm>
            <a:off x="3505200" y="1371600"/>
            <a:ext cx="6858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r" eaLnBrk="1" hangingPunct="1">
              <a:spcBef>
                <a:spcPct val="50000"/>
              </a:spcBef>
              <a:defRPr/>
            </a:pPr>
            <a:r>
              <a:rPr kumimoji="0" lang="en-US" sz="2800" b="1">
                <a:solidFill>
                  <a:schemeClr val="bg1"/>
                </a:solidFill>
                <a:latin typeface="Arail"/>
                <a:ea typeface="+mn-ea"/>
                <a:cs typeface="Arail"/>
              </a:rPr>
              <a:t>2</a:t>
            </a:r>
          </a:p>
        </p:txBody>
      </p:sp>
      <p:sp>
        <p:nvSpPr>
          <p:cNvPr id="282652" name="Text Box 28"/>
          <p:cNvSpPr txBox="1">
            <a:spLocks noChangeArrowheads="1"/>
          </p:cNvSpPr>
          <p:nvPr/>
        </p:nvSpPr>
        <p:spPr bwMode="auto">
          <a:xfrm>
            <a:off x="4419600" y="1371600"/>
            <a:ext cx="6858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r" eaLnBrk="1" hangingPunct="1">
              <a:spcBef>
                <a:spcPct val="50000"/>
              </a:spcBef>
              <a:defRPr/>
            </a:pPr>
            <a:r>
              <a:rPr kumimoji="0" lang="en-US" sz="2800" b="1">
                <a:solidFill>
                  <a:schemeClr val="bg1"/>
                </a:solidFill>
                <a:latin typeface="Arail"/>
                <a:ea typeface="+mn-ea"/>
                <a:cs typeface="Arail"/>
              </a:rPr>
              <a:t>3</a:t>
            </a:r>
          </a:p>
        </p:txBody>
      </p:sp>
      <p:sp>
        <p:nvSpPr>
          <p:cNvPr id="282653" name="Text Box 29"/>
          <p:cNvSpPr txBox="1">
            <a:spLocks noChangeArrowheads="1"/>
          </p:cNvSpPr>
          <p:nvPr/>
        </p:nvSpPr>
        <p:spPr bwMode="auto">
          <a:xfrm>
            <a:off x="5562600" y="1371600"/>
            <a:ext cx="6858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r" eaLnBrk="1" hangingPunct="1">
              <a:spcBef>
                <a:spcPct val="50000"/>
              </a:spcBef>
              <a:defRPr/>
            </a:pPr>
            <a:r>
              <a:rPr kumimoji="0" lang="en-US" sz="2800" b="1">
                <a:solidFill>
                  <a:schemeClr val="bg1"/>
                </a:solidFill>
                <a:latin typeface="Arail"/>
                <a:ea typeface="+mn-ea"/>
                <a:cs typeface="Arail"/>
              </a:rPr>
              <a:t>4</a:t>
            </a:r>
          </a:p>
        </p:txBody>
      </p:sp>
      <p:sp>
        <p:nvSpPr>
          <p:cNvPr id="282654" name="Text Box 30"/>
          <p:cNvSpPr txBox="1">
            <a:spLocks noChangeArrowheads="1"/>
          </p:cNvSpPr>
          <p:nvPr/>
        </p:nvSpPr>
        <p:spPr bwMode="auto">
          <a:xfrm>
            <a:off x="6400800" y="1371600"/>
            <a:ext cx="6858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r" eaLnBrk="1" hangingPunct="1">
              <a:spcBef>
                <a:spcPct val="50000"/>
              </a:spcBef>
              <a:defRPr/>
            </a:pPr>
            <a:r>
              <a:rPr kumimoji="0" lang="en-US" sz="2800" b="1">
                <a:solidFill>
                  <a:schemeClr val="bg1"/>
                </a:solidFill>
                <a:latin typeface="Arail"/>
                <a:ea typeface="+mn-ea"/>
                <a:cs typeface="Arail"/>
              </a:rPr>
              <a:t>5</a:t>
            </a:r>
          </a:p>
        </p:txBody>
      </p:sp>
      <p:sp>
        <p:nvSpPr>
          <p:cNvPr id="282655" name="Text Box 31"/>
          <p:cNvSpPr txBox="1">
            <a:spLocks noChangeArrowheads="1"/>
          </p:cNvSpPr>
          <p:nvPr/>
        </p:nvSpPr>
        <p:spPr bwMode="auto">
          <a:xfrm>
            <a:off x="7315200" y="1371600"/>
            <a:ext cx="6858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r" eaLnBrk="1" hangingPunct="1">
              <a:spcBef>
                <a:spcPct val="50000"/>
              </a:spcBef>
              <a:defRPr/>
            </a:pPr>
            <a:r>
              <a:rPr kumimoji="0" lang="en-US" sz="2800" b="1">
                <a:solidFill>
                  <a:schemeClr val="bg1"/>
                </a:solidFill>
                <a:latin typeface="Arail"/>
                <a:ea typeface="+mn-ea"/>
                <a:cs typeface="Arail"/>
              </a:rPr>
              <a:t>6</a:t>
            </a:r>
          </a:p>
        </p:txBody>
      </p:sp>
      <p:sp>
        <p:nvSpPr>
          <p:cNvPr id="282656" name="Line 32"/>
          <p:cNvSpPr>
            <a:spLocks noChangeShapeType="1"/>
          </p:cNvSpPr>
          <p:nvPr/>
        </p:nvSpPr>
        <p:spPr bwMode="auto">
          <a:xfrm>
            <a:off x="4343400" y="4876800"/>
            <a:ext cx="4763" cy="121920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en-US" sz="2000">
              <a:latin typeface="Arail"/>
              <a:ea typeface="+mn-ea"/>
              <a:cs typeface="Arail"/>
            </a:endParaRPr>
          </a:p>
        </p:txBody>
      </p:sp>
      <p:sp>
        <p:nvSpPr>
          <p:cNvPr id="282657" name="Line 33"/>
          <p:cNvSpPr>
            <a:spLocks noChangeShapeType="1"/>
          </p:cNvSpPr>
          <p:nvPr/>
        </p:nvSpPr>
        <p:spPr bwMode="auto">
          <a:xfrm>
            <a:off x="609600" y="5557838"/>
            <a:ext cx="1588" cy="53340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en-US" sz="2000">
              <a:latin typeface="Arail"/>
              <a:ea typeface="+mn-ea"/>
              <a:cs typeface="Arail"/>
            </a:endParaRPr>
          </a:p>
        </p:txBody>
      </p:sp>
      <p:sp>
        <p:nvSpPr>
          <p:cNvPr id="282658" name="Line 34"/>
          <p:cNvSpPr>
            <a:spLocks noChangeShapeType="1"/>
          </p:cNvSpPr>
          <p:nvPr/>
        </p:nvSpPr>
        <p:spPr bwMode="auto">
          <a:xfrm>
            <a:off x="7775575" y="5500688"/>
            <a:ext cx="1588" cy="671512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en-US" sz="2000">
              <a:latin typeface="Arail"/>
              <a:ea typeface="+mn-ea"/>
              <a:cs typeface="Arail"/>
            </a:endParaRPr>
          </a:p>
        </p:txBody>
      </p:sp>
      <p:sp>
        <p:nvSpPr>
          <p:cNvPr id="282659" name="Rectangle 35"/>
          <p:cNvSpPr>
            <a:spLocks noChangeArrowheads="1"/>
          </p:cNvSpPr>
          <p:nvPr/>
        </p:nvSpPr>
        <p:spPr bwMode="auto">
          <a:xfrm>
            <a:off x="609600" y="4876800"/>
            <a:ext cx="7162800" cy="762000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 sz="2000">
              <a:latin typeface="Arail"/>
              <a:ea typeface="+mn-ea"/>
              <a:cs typeface="Arail"/>
            </a:endParaRPr>
          </a:p>
        </p:txBody>
      </p:sp>
      <p:sp>
        <p:nvSpPr>
          <p:cNvPr id="282660" name="Rectangle 36"/>
          <p:cNvSpPr>
            <a:spLocks noChangeArrowheads="1"/>
          </p:cNvSpPr>
          <p:nvPr/>
        </p:nvSpPr>
        <p:spPr bwMode="auto">
          <a:xfrm>
            <a:off x="609600" y="6110288"/>
            <a:ext cx="7172325" cy="461962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 sz="2000">
              <a:latin typeface="Arail"/>
              <a:ea typeface="+mn-ea"/>
              <a:cs typeface="Arail"/>
            </a:endParaRPr>
          </a:p>
        </p:txBody>
      </p:sp>
    </p:spTree>
  </p:cSld>
  <p:clrMapOvr>
    <a:masterClrMapping/>
  </p:clrMapOvr>
  <p:transition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800000"/>
            </a:gs>
            <a:gs pos="100000">
              <a:schemeClr val="tx1"/>
            </a:gs>
          </a:gsLst>
          <a:path path="rect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endParaRPr kumimoji="0" lang="en-US">
              <a:solidFill>
                <a:srgbClr val="000000"/>
              </a:solidFill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1563"/>
            <a:ext cx="9144000" cy="909772"/>
          </a:xfrm>
          <a:solidFill>
            <a:srgbClr val="000000"/>
          </a:solidFill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 anchor="ctr"/>
          <a:lstStyle/>
          <a:p>
            <a:pPr>
              <a:defRPr/>
            </a:pPr>
            <a:r>
              <a:rPr lang="en-US" sz="4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How to Curb Hypocrisy</a:t>
            </a:r>
          </a:p>
        </p:txBody>
      </p:sp>
      <p:sp>
        <p:nvSpPr>
          <p:cNvPr id="7" name="Text Box 24"/>
          <p:cNvSpPr txBox="1">
            <a:spLocks noChangeArrowheads="1"/>
          </p:cNvSpPr>
          <p:nvPr/>
        </p:nvSpPr>
        <p:spPr bwMode="auto">
          <a:xfrm>
            <a:off x="8363170" y="65344"/>
            <a:ext cx="69817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0" lang="en-US" altLang="zh-CN" b="1" dirty="0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96000"/>
                    </a:srgbClr>
                  </a:outerShdw>
                </a:effectLst>
                <a:latin typeface="Arial"/>
                <a:cs typeface="Arial"/>
              </a:rPr>
              <a:t>659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4919490"/>
              </p:ext>
            </p:extLst>
          </p:nvPr>
        </p:nvGraphicFramePr>
        <p:xfrm>
          <a:off x="23664" y="908720"/>
          <a:ext cx="9120336" cy="197337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840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283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079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0405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chemeClr val="bg1"/>
                          </a:solidFill>
                          <a:effectLst>
                            <a:glow rad="228600">
                              <a:schemeClr val="tx1"/>
                            </a:glow>
                          </a:effectLst>
                          <a:latin typeface="Arial"/>
                          <a:ea typeface="Times New Roman"/>
                          <a:cs typeface="Arial"/>
                        </a:rPr>
                        <a:t>Command</a:t>
                      </a:r>
                      <a:endParaRPr lang="en-SG" sz="2400" b="1">
                        <a:solidFill>
                          <a:schemeClr val="bg1"/>
                        </a:solidFill>
                        <a:effectLst>
                          <a:glow rad="228600">
                            <a:schemeClr val="tx1"/>
                          </a:glow>
                        </a:effectLst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chemeClr val="bg1"/>
                          </a:solidFill>
                          <a:effectLst>
                            <a:glow rad="228600">
                              <a:schemeClr val="tx1"/>
                            </a:glow>
                          </a:effectLst>
                          <a:latin typeface="Arial"/>
                          <a:ea typeface="Times New Roman"/>
                          <a:cs typeface="Arial"/>
                        </a:rPr>
                        <a:t>Our Excuse</a:t>
                      </a:r>
                      <a:endParaRPr lang="en-SG" sz="2400" b="1">
                        <a:solidFill>
                          <a:schemeClr val="bg1"/>
                        </a:solidFill>
                        <a:effectLst>
                          <a:glow rad="228600">
                            <a:schemeClr val="tx1"/>
                          </a:glow>
                        </a:effectLst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chemeClr val="bg1"/>
                          </a:solidFill>
                          <a:effectLst>
                            <a:glow rad="228600">
                              <a:schemeClr val="tx1"/>
                            </a:glow>
                          </a:effectLst>
                          <a:latin typeface="Arial"/>
                          <a:ea typeface="Times New Roman"/>
                          <a:cs typeface="Arial"/>
                        </a:rPr>
                        <a:t>God</a:t>
                      </a:r>
                      <a:r>
                        <a:rPr lang="mr-IN" sz="2400" b="1">
                          <a:solidFill>
                            <a:schemeClr val="bg1"/>
                          </a:solidFill>
                          <a:effectLst>
                            <a:glow rad="228600">
                              <a:schemeClr val="tx1"/>
                            </a:glow>
                          </a:effectLst>
                          <a:latin typeface="Arial"/>
                          <a:ea typeface="Times New Roman"/>
                          <a:cs typeface="Arial"/>
                        </a:rPr>
                        <a:t>'</a:t>
                      </a:r>
                      <a:r>
                        <a:rPr lang="en-US" sz="2400" b="1">
                          <a:solidFill>
                            <a:schemeClr val="bg1"/>
                          </a:solidFill>
                          <a:effectLst>
                            <a:glow rad="228600">
                              <a:schemeClr val="tx1"/>
                            </a:glow>
                          </a:effectLst>
                          <a:latin typeface="Arial"/>
                          <a:ea typeface="Times New Roman"/>
                          <a:cs typeface="Arial"/>
                        </a:rPr>
                        <a:t>s Answer</a:t>
                      </a:r>
                      <a:endParaRPr lang="en-SG" sz="2400" b="1">
                        <a:solidFill>
                          <a:schemeClr val="bg1"/>
                        </a:solidFill>
                        <a:effectLst>
                          <a:glow rad="228600">
                            <a:schemeClr val="tx1"/>
                          </a:glow>
                        </a:effectLst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465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chemeClr val="bg1"/>
                          </a:solidFill>
                          <a:effectLst>
                            <a:glow rad="228600">
                              <a:schemeClr val="tx1"/>
                            </a:glow>
                          </a:effectLst>
                          <a:latin typeface="Arial"/>
                          <a:ea typeface="Times New Roman"/>
                          <a:cs typeface="Arial"/>
                        </a:rPr>
                        <a:t>Appreciate</a:t>
                      </a:r>
                      <a:endParaRPr lang="en-SG" sz="2400" b="1">
                        <a:solidFill>
                          <a:schemeClr val="bg1"/>
                        </a:solidFill>
                        <a:effectLst>
                          <a:glow rad="228600">
                            <a:schemeClr val="tx1"/>
                          </a:glow>
                        </a:effectLst>
                        <a:latin typeface="Arial"/>
                        <a:ea typeface="Times New Roman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chemeClr val="bg1"/>
                          </a:solidFill>
                          <a:effectLst>
                            <a:glow rad="228600">
                              <a:schemeClr val="tx1"/>
                            </a:glow>
                          </a:effectLst>
                          <a:latin typeface="Arial"/>
                          <a:ea typeface="Times New Roman"/>
                          <a:cs typeface="Arial"/>
                        </a:rPr>
                        <a:t>1:1-5</a:t>
                      </a:r>
                      <a:endParaRPr lang="en-SG" sz="2400" b="1">
                        <a:solidFill>
                          <a:schemeClr val="bg1"/>
                        </a:solidFill>
                        <a:effectLst>
                          <a:glow rad="228600">
                            <a:schemeClr val="tx1"/>
                          </a:glow>
                        </a:effectLst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mr-IN" sz="2400" b="1">
                          <a:solidFill>
                            <a:schemeClr val="bg1"/>
                          </a:solidFill>
                          <a:effectLst>
                            <a:glow rad="228600">
                              <a:schemeClr val="tx1"/>
                            </a:glow>
                          </a:effectLst>
                          <a:latin typeface="Arial"/>
                          <a:ea typeface="Times New Roman"/>
                          <a:cs typeface="Arial"/>
                        </a:rPr>
                        <a:t>"</a:t>
                      </a:r>
                      <a:r>
                        <a:rPr lang="en-US" sz="2400" b="1">
                          <a:solidFill>
                            <a:schemeClr val="bg1"/>
                          </a:solidFill>
                          <a:effectLst>
                            <a:glow rad="228600">
                              <a:schemeClr val="tx1"/>
                            </a:glow>
                          </a:effectLst>
                          <a:latin typeface="Arial"/>
                          <a:ea typeface="Times New Roman"/>
                          <a:cs typeface="Arial"/>
                        </a:rPr>
                        <a:t>How have you loved us?</a:t>
                      </a:r>
                      <a:r>
                        <a:rPr lang="mr-IN" sz="2400" b="1">
                          <a:solidFill>
                            <a:schemeClr val="bg1"/>
                          </a:solidFill>
                          <a:effectLst>
                            <a:glow rad="228600">
                              <a:schemeClr val="tx1"/>
                            </a:glow>
                          </a:effectLst>
                          <a:latin typeface="Arial"/>
                          <a:ea typeface="Times New Roman"/>
                          <a:cs typeface="Arial"/>
                        </a:rPr>
                        <a:t>"</a:t>
                      </a:r>
                      <a:endParaRPr lang="en-SG" sz="2400" b="1">
                        <a:solidFill>
                          <a:schemeClr val="bg1"/>
                        </a:solidFill>
                        <a:effectLst>
                          <a:glow rad="228600">
                            <a:schemeClr val="tx1"/>
                          </a:glow>
                        </a:effectLst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mr-IN" sz="2400" b="1">
                          <a:solidFill>
                            <a:schemeClr val="bg1"/>
                          </a:solidFill>
                          <a:effectLst>
                            <a:glow rad="228600">
                              <a:schemeClr val="tx1"/>
                            </a:glow>
                          </a:effectLst>
                          <a:latin typeface="Arial"/>
                          <a:ea typeface="Times New Roman"/>
                          <a:cs typeface="Arial"/>
                        </a:rPr>
                        <a:t>"</a:t>
                      </a:r>
                      <a:r>
                        <a:rPr lang="en-US" sz="2400" b="1">
                          <a:solidFill>
                            <a:schemeClr val="bg1"/>
                          </a:solidFill>
                          <a:effectLst>
                            <a:glow rad="228600">
                              <a:schemeClr val="tx1"/>
                            </a:glow>
                          </a:effectLst>
                          <a:latin typeface="Arial"/>
                          <a:ea typeface="Times New Roman"/>
                          <a:cs typeface="Arial"/>
                        </a:rPr>
                        <a:t>I chose you but you despise me.</a:t>
                      </a:r>
                      <a:r>
                        <a:rPr lang="mr-IN" sz="2400" b="1">
                          <a:solidFill>
                            <a:schemeClr val="bg1"/>
                          </a:solidFill>
                          <a:effectLst>
                            <a:glow rad="228600">
                              <a:schemeClr val="tx1"/>
                            </a:glow>
                          </a:effectLst>
                          <a:latin typeface="Arial"/>
                          <a:ea typeface="Times New Roman"/>
                          <a:cs typeface="Arial"/>
                        </a:rPr>
                        <a:t>"</a:t>
                      </a:r>
                      <a:endParaRPr lang="en-SG" sz="2400" b="1">
                        <a:solidFill>
                          <a:schemeClr val="bg1"/>
                        </a:solidFill>
                        <a:effectLst>
                          <a:glow rad="228600">
                            <a:schemeClr val="tx1"/>
                          </a:glow>
                        </a:effectLst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465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rgbClr val="FFFF00"/>
                          </a:solidFill>
                          <a:effectLst>
                            <a:glow rad="228600">
                              <a:schemeClr val="tx1"/>
                            </a:glow>
                          </a:effectLst>
                          <a:latin typeface="Arial"/>
                          <a:ea typeface="Times New Roman"/>
                          <a:cs typeface="Arial"/>
                        </a:rPr>
                        <a:t>Honor</a:t>
                      </a:r>
                      <a:endParaRPr lang="en-SG" sz="2400" b="1">
                        <a:solidFill>
                          <a:srgbClr val="FFFF00"/>
                        </a:solidFill>
                        <a:effectLst>
                          <a:glow rad="228600">
                            <a:schemeClr val="tx1"/>
                          </a:glow>
                        </a:effectLst>
                        <a:latin typeface="Arial"/>
                        <a:ea typeface="Times New Roman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rgbClr val="FFFF00"/>
                          </a:solidFill>
                          <a:effectLst>
                            <a:glow rad="228600">
                              <a:schemeClr val="tx1"/>
                            </a:glow>
                          </a:effectLst>
                          <a:latin typeface="Arial"/>
                          <a:ea typeface="Times New Roman"/>
                          <a:cs typeface="Arial"/>
                        </a:rPr>
                        <a:t>1:6–2:9</a:t>
                      </a:r>
                      <a:endParaRPr lang="en-SG" sz="2400" b="1">
                        <a:solidFill>
                          <a:srgbClr val="FFFF00"/>
                        </a:solidFill>
                        <a:effectLst>
                          <a:glow rad="228600">
                            <a:schemeClr val="tx1"/>
                          </a:glow>
                        </a:effectLst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mr-IN" sz="2400" b="1">
                          <a:solidFill>
                            <a:srgbClr val="FFFF00"/>
                          </a:solidFill>
                          <a:effectLst>
                            <a:glow rad="228600">
                              <a:schemeClr val="tx1"/>
                            </a:glow>
                          </a:effectLst>
                          <a:latin typeface="Arial"/>
                          <a:ea typeface="Times New Roman"/>
                          <a:cs typeface="Arial"/>
                        </a:rPr>
                        <a:t>"</a:t>
                      </a:r>
                      <a:r>
                        <a:rPr lang="en-US" sz="2400" b="1">
                          <a:solidFill>
                            <a:srgbClr val="FFFF00"/>
                          </a:solidFill>
                          <a:effectLst>
                            <a:glow rad="228600">
                              <a:schemeClr val="tx1"/>
                            </a:glow>
                          </a:effectLst>
                          <a:latin typeface="Arial"/>
                          <a:ea typeface="Times New Roman"/>
                          <a:cs typeface="Arial"/>
                        </a:rPr>
                        <a:t>How have we despised your name?</a:t>
                      </a:r>
                      <a:r>
                        <a:rPr lang="mr-IN" sz="2400" b="1">
                          <a:solidFill>
                            <a:srgbClr val="FFFF00"/>
                          </a:solidFill>
                          <a:effectLst>
                            <a:glow rad="228600">
                              <a:schemeClr val="tx1"/>
                            </a:glow>
                          </a:effectLst>
                          <a:latin typeface="Arial"/>
                          <a:ea typeface="Times New Roman"/>
                          <a:cs typeface="Arial"/>
                        </a:rPr>
                        <a:t>"</a:t>
                      </a:r>
                      <a:endParaRPr lang="en-SG" sz="2400" b="1">
                        <a:solidFill>
                          <a:srgbClr val="FFFF00"/>
                        </a:solidFill>
                        <a:effectLst>
                          <a:glow rad="228600">
                            <a:schemeClr val="tx1"/>
                          </a:glow>
                        </a:effectLst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mr-IN" sz="2400" b="1">
                          <a:solidFill>
                            <a:srgbClr val="FFFF00"/>
                          </a:solidFill>
                          <a:effectLst>
                            <a:glow rad="228600">
                              <a:schemeClr val="tx1"/>
                            </a:glow>
                          </a:effectLst>
                          <a:latin typeface="Arial"/>
                          <a:ea typeface="Times New Roman"/>
                          <a:cs typeface="Arial"/>
                        </a:rPr>
                        <a:t>"</a:t>
                      </a:r>
                      <a:r>
                        <a:rPr lang="en-US" sz="2400" b="1">
                          <a:solidFill>
                            <a:srgbClr val="FFFF00"/>
                          </a:solidFill>
                          <a:effectLst>
                            <a:glow rad="228600">
                              <a:schemeClr val="tx1"/>
                            </a:glow>
                          </a:effectLst>
                          <a:latin typeface="Arial"/>
                          <a:ea typeface="Times New Roman"/>
                          <a:cs typeface="Arial"/>
                        </a:rPr>
                        <a:t>You offer lousy sacrifices.</a:t>
                      </a:r>
                      <a:r>
                        <a:rPr lang="mr-IN" sz="2400" b="1">
                          <a:solidFill>
                            <a:srgbClr val="FFFF00"/>
                          </a:solidFill>
                          <a:effectLst>
                            <a:glow rad="228600">
                              <a:schemeClr val="tx1"/>
                            </a:glow>
                          </a:effectLst>
                          <a:latin typeface="Arial"/>
                          <a:ea typeface="Times New Roman"/>
                          <a:cs typeface="Arial"/>
                        </a:rPr>
                        <a:t>"</a:t>
                      </a:r>
                      <a:endParaRPr lang="en-SG" sz="2400" b="1">
                        <a:solidFill>
                          <a:srgbClr val="FFFF00"/>
                        </a:solidFill>
                        <a:effectLst>
                          <a:glow rad="228600">
                            <a:schemeClr val="tx1"/>
                          </a:glow>
                        </a:effectLst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77173122"/>
      </p:ext>
    </p:extLst>
  </p:cSld>
  <p:clrMapOvr>
    <a:masterClrMapping/>
  </p:clrMapOvr>
  <p:transition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61" name="Picture 4" descr="Clouds &amp; Sky 0053"/>
          <p:cNvPicPr>
            <a:picLocks noChangeAspect="1" noChangeArrowheads="1"/>
          </p:cNvPicPr>
          <p:nvPr/>
        </p:nvPicPr>
        <p:blipFill>
          <a:blip r:embed="rId3">
            <a:lum bright="-6000" contrast="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9750" y="0"/>
            <a:ext cx="8451850" cy="2133600"/>
          </a:xfrm>
        </p:spPr>
        <p:txBody>
          <a:bodyPr/>
          <a:lstStyle/>
          <a:p>
            <a:pPr eaLnBrk="1" hangingPunct="1"/>
            <a:r>
              <a:rPr lang="en-US" sz="5400" b="1">
                <a:latin typeface="Arial" charset="0"/>
              </a:rPr>
              <a:t>Give your </a:t>
            </a:r>
            <a:r>
              <a:rPr lang="en-US" sz="5400" b="1">
                <a:solidFill>
                  <a:schemeClr val="accent2"/>
                </a:solidFill>
                <a:latin typeface="Arial" charset="0"/>
              </a:rPr>
              <a:t>best</a:t>
            </a:r>
            <a:r>
              <a:rPr lang="en-US" sz="5400" b="1">
                <a:latin typeface="Arial" charset="0"/>
              </a:rPr>
              <a:t> to him (1:6-14).</a:t>
            </a:r>
          </a:p>
        </p:txBody>
      </p:sp>
    </p:spTree>
  </p:cSld>
  <p:clrMapOvr>
    <a:masterClrMapping/>
  </p:clrMapOvr>
  <p:transition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609" name="Picture 4" descr="Clouds &amp; Sky 1093"/>
          <p:cNvPicPr>
            <a:picLocks noChangeAspect="1" noChangeArrowheads="1"/>
          </p:cNvPicPr>
          <p:nvPr/>
        </p:nvPicPr>
        <p:blipFill>
          <a:blip r:embed="rId3" cstate="screen">
            <a:lum bright="-12000" contras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4763"/>
            <a:ext cx="9296400" cy="686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7762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274638"/>
            <a:ext cx="8610600" cy="1782762"/>
          </a:xfrm>
          <a:effectLst>
            <a:outerShdw blurRad="63500" dist="107763" dir="189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algn="l" eaLnBrk="1" hangingPunct="1">
              <a:defRPr/>
            </a:pPr>
            <a:r>
              <a:rPr lang="en-US" sz="6000" b="1">
                <a:solidFill>
                  <a:schemeClr val="bg1"/>
                </a:solidFill>
                <a:ea typeface="+mj-ea"/>
              </a:rPr>
              <a:t>How to give God your best in worship:</a:t>
            </a:r>
          </a:p>
        </p:txBody>
      </p:sp>
      <p:sp>
        <p:nvSpPr>
          <p:cNvPr id="1177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19200" y="2362200"/>
            <a:ext cx="7924800" cy="3763963"/>
          </a:xfrm>
          <a:effectLst>
            <a:outerShdw blurRad="63500" dist="107763" dir="189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5400" b="1">
                <a:solidFill>
                  <a:schemeClr val="bg1"/>
                </a:solidFill>
                <a:ea typeface="+mn-ea"/>
              </a:rPr>
              <a:t>Evaluate your </a:t>
            </a:r>
            <a:r>
              <a:rPr lang="en-US" sz="5400" b="1">
                <a:solidFill>
                  <a:srgbClr val="FFFF00"/>
                </a:solidFill>
                <a:ea typeface="+mn-ea"/>
              </a:rPr>
              <a:t>actions</a:t>
            </a:r>
            <a:r>
              <a:rPr lang="en-US" sz="5400" b="1">
                <a:solidFill>
                  <a:schemeClr val="bg1"/>
                </a:solidFill>
                <a:ea typeface="+mn-ea"/>
              </a:rPr>
              <a:t> during worship</a:t>
            </a:r>
          </a:p>
        </p:txBody>
      </p:sp>
    </p:spTree>
  </p:cSld>
  <p:clrMapOvr>
    <a:masterClrMapping/>
  </p:clrMapOvr>
  <p:transition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658" name="Picture 2" descr="Temple Altar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73025"/>
            <a:ext cx="9144000" cy="693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03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-274638"/>
            <a:ext cx="7772400" cy="1143001"/>
          </a:xfrm>
          <a:effectLst>
            <a:outerShdw blurRad="63500" dist="38099" dir="2700000" algn="ctr" rotWithShape="0">
              <a:schemeClr val="accent2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r>
              <a:rPr kumimoji="0" lang="en-US" b="1">
                <a:solidFill>
                  <a:schemeClr val="bg2"/>
                </a:solidFill>
                <a:latin typeface="Impact" pitchFamily="-112" charset="0"/>
                <a:ea typeface="+mj-ea"/>
                <a:cs typeface="+mj-cs"/>
              </a:rPr>
              <a:t>Proper Sacrifices</a:t>
            </a:r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  <p:transition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>
                <a:latin typeface="Times New Roman" charset="0"/>
                <a:ea typeface="ＭＳ Ｐゴシック" charset="0"/>
                <a:cs typeface="ＭＳ Ｐゴシック" charset="0"/>
              </a:rPr>
              <a:t>Lamb</a:t>
            </a:r>
          </a:p>
        </p:txBody>
      </p:sp>
      <p:sp>
        <p:nvSpPr>
          <p:cNvPr id="20070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kumimoji="0"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00707" name="Picture 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3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533400"/>
            <a:ext cx="9144000" cy="838200"/>
          </a:xfrm>
          <a:solidFill>
            <a:srgbClr val="000000"/>
          </a:solidFill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 algn="ctr">
              <a:lnSpc>
                <a:spcPct val="115000"/>
              </a:lnSpc>
              <a:defRPr/>
            </a:pPr>
            <a:r>
              <a:rPr lang="en-US" b="1" i="1">
                <a:solidFill>
                  <a:srgbClr val="FFFF66"/>
                </a:solidFill>
                <a:effectLst/>
                <a:latin typeface="Arial" charset="0"/>
                <a:ea typeface="ＭＳ Ｐゴシック" charset="0"/>
                <a:cs typeface="Arial" charset="0"/>
              </a:rPr>
              <a:t>Oracle Against Priests</a:t>
            </a:r>
            <a:endParaRPr lang="en-US" sz="4000" i="1">
              <a:solidFill>
                <a:srgbClr val="FFFF66"/>
              </a:solidFill>
              <a:effectLst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25605" name="Text Box 5"/>
          <p:cNvSpPr txBox="1">
            <a:spLocks noChangeArrowheads="1"/>
          </p:cNvSpPr>
          <p:nvPr/>
        </p:nvSpPr>
        <p:spPr bwMode="auto">
          <a:xfrm>
            <a:off x="381000" y="1905000"/>
            <a:ext cx="8534400" cy="255428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kumimoji="0" lang="en-US" b="1" i="1" dirty="0">
                <a:solidFill>
                  <a:srgbClr val="FFFF66"/>
                </a:solidFill>
                <a:latin typeface="Arial"/>
                <a:ea typeface="+mn-ea"/>
                <a:cs typeface="Arial"/>
              </a:rPr>
              <a:t>-</a:t>
            </a:r>
            <a:r>
              <a:rPr kumimoji="0" lang="en-US" sz="3200" b="1" i="1" dirty="0">
                <a:solidFill>
                  <a:srgbClr val="FFFF66"/>
                </a:solidFill>
                <a:latin typeface="Arial"/>
                <a:ea typeface="+mn-ea"/>
                <a:cs typeface="Arial"/>
              </a:rPr>
              <a:t>Oracle against Jerusalem priests for their unfaithfulness to the covenant: </a:t>
            </a:r>
          </a:p>
          <a:p>
            <a:pPr>
              <a:buFontTx/>
              <a:buChar char="•"/>
              <a:defRPr/>
            </a:pPr>
            <a:r>
              <a:rPr kumimoji="0" lang="en-US" sz="3200" b="1" i="1" dirty="0">
                <a:solidFill>
                  <a:srgbClr val="FFFF66"/>
                </a:solidFill>
                <a:latin typeface="Arial"/>
                <a:ea typeface="+mn-ea"/>
                <a:cs typeface="Arial"/>
              </a:rPr>
              <a:t>	They ignored the Sinai Covenant</a:t>
            </a:r>
          </a:p>
          <a:p>
            <a:pPr>
              <a:buFontTx/>
              <a:buChar char="•"/>
              <a:defRPr/>
            </a:pPr>
            <a:r>
              <a:rPr kumimoji="0" lang="en-US" sz="3200" b="1" i="1" dirty="0">
                <a:solidFill>
                  <a:srgbClr val="FFFF66"/>
                </a:solidFill>
                <a:latin typeface="Arial"/>
                <a:ea typeface="+mn-ea"/>
                <a:cs typeface="Arial"/>
              </a:rPr>
              <a:t>	They profaned the sacrificial system</a:t>
            </a:r>
          </a:p>
          <a:p>
            <a:pPr>
              <a:buFontTx/>
              <a:buChar char="•"/>
              <a:defRPr/>
            </a:pPr>
            <a:r>
              <a:rPr kumimoji="0" lang="en-US" sz="3200" b="1" i="1" dirty="0">
                <a:solidFill>
                  <a:srgbClr val="FFFF66"/>
                </a:solidFill>
                <a:latin typeface="Arial"/>
                <a:ea typeface="+mn-ea"/>
                <a:cs typeface="Arial"/>
              </a:rPr>
              <a:t>	They violated the covenant with Levi</a:t>
            </a:r>
          </a:p>
        </p:txBody>
      </p:sp>
    </p:spTree>
  </p:cSld>
  <p:clrMapOvr>
    <a:masterClrMapping/>
  </p:clrMapOvr>
  <p:transition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0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66800" y="0"/>
            <a:ext cx="8077200" cy="6865938"/>
          </a:xfrm>
        </p:spPr>
      </p:pic>
      <p:sp>
        <p:nvSpPr>
          <p:cNvPr id="204802" name="Rectangle 4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3048000" cy="2743200"/>
          </a:xfrm>
        </p:spPr>
        <p:txBody>
          <a:bodyPr/>
          <a:lstStyle/>
          <a:p>
            <a:pPr eaLnBrk="1" hangingPunct="1"/>
            <a:r>
              <a:rPr lang="en-US" altLang="zh-CN" b="1">
                <a:latin typeface="Arial Black" charset="0"/>
                <a:ea typeface="SimSun" charset="0"/>
                <a:cs typeface="SimSun" charset="0"/>
              </a:rPr>
              <a:t>One day at SBC…</a:t>
            </a:r>
            <a:endParaRPr lang="en-US" b="1">
              <a:latin typeface="Arial Black" charset="0"/>
              <a:ea typeface="SimSun" charset="0"/>
              <a:cs typeface="SimSun" charset="0"/>
            </a:endParaRPr>
          </a:p>
        </p:txBody>
      </p:sp>
      <p:pic>
        <p:nvPicPr>
          <p:cNvPr id="152582" name="Picture 6" descr="old wash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2514600"/>
            <a:ext cx="1947863" cy="302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2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850" name="Picture 6" descr="PM Lee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1814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85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52800" y="4648200"/>
            <a:ext cx="14351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85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72000" y="457200"/>
            <a:ext cx="4572000" cy="3810000"/>
          </a:xfrm>
        </p:spPr>
        <p:txBody>
          <a:bodyPr/>
          <a:lstStyle/>
          <a:p>
            <a:pPr eaLnBrk="1" hangingPunct="1"/>
            <a:r>
              <a:rPr lang="en-US" sz="60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Would you give our PM </a:t>
            </a:r>
            <a:r>
              <a:rPr lang="en-US" sz="12900">
                <a:solidFill>
                  <a:schemeClr val="bg1"/>
                </a:solidFill>
                <a:latin typeface="Baloney" charset="0"/>
                <a:ea typeface="ＭＳ Ｐゴシック" charset="0"/>
                <a:cs typeface="ＭＳ Ｐゴシック" charset="0"/>
              </a:rPr>
              <a:t>junk</a:t>
            </a:r>
            <a:r>
              <a:rPr lang="en-US" sz="60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?</a:t>
            </a:r>
          </a:p>
        </p:txBody>
      </p:sp>
    </p:spTree>
  </p:cSld>
  <p:clrMapOvr>
    <a:masterClrMapping/>
  </p:clrMapOvr>
  <p:transition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897" name="Picture 2" descr="Clouds &amp; Sky 1093"/>
          <p:cNvPicPr>
            <a:picLocks noChangeAspect="1" noChangeArrowheads="1"/>
          </p:cNvPicPr>
          <p:nvPr/>
        </p:nvPicPr>
        <p:blipFill>
          <a:blip r:embed="rId3" cstate="screen">
            <a:lum bright="-12000" contras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4763"/>
            <a:ext cx="9296400" cy="686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23" name="Rectangle 3"/>
          <p:cNvSpPr>
            <a:spLocks noGrp="1" noChangeArrowheads="1"/>
          </p:cNvSpPr>
          <p:nvPr>
            <p:ph type="title"/>
          </p:nvPr>
        </p:nvSpPr>
        <p:spPr>
          <a:xfrm>
            <a:off x="228600" y="274638"/>
            <a:ext cx="8610600" cy="1782762"/>
          </a:xfrm>
          <a:effectLst>
            <a:outerShdw blurRad="63500" dist="107763" dir="189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algn="l" eaLnBrk="1" hangingPunct="1">
              <a:defRPr/>
            </a:pPr>
            <a:r>
              <a:rPr lang="en-US" sz="6000" b="1">
                <a:solidFill>
                  <a:schemeClr val="bg1"/>
                </a:solidFill>
                <a:ea typeface="+mj-ea"/>
              </a:rPr>
              <a:t>How to give God your best in worship:</a:t>
            </a:r>
          </a:p>
        </p:txBody>
      </p:sp>
      <p:sp>
        <p:nvSpPr>
          <p:cNvPr id="133124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685800" y="2362200"/>
            <a:ext cx="8458200" cy="3763963"/>
          </a:xfrm>
          <a:effectLst>
            <a:outerShdw blurRad="63500" dist="107763" dir="189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5400" b="1">
                <a:solidFill>
                  <a:schemeClr val="bg1"/>
                </a:solidFill>
                <a:ea typeface="+mn-ea"/>
              </a:rPr>
              <a:t>Evaluate your </a:t>
            </a:r>
            <a:r>
              <a:rPr lang="en-US" sz="5400" b="1">
                <a:solidFill>
                  <a:srgbClr val="FFFF00"/>
                </a:solidFill>
                <a:ea typeface="+mn-ea"/>
              </a:rPr>
              <a:t>actions</a:t>
            </a:r>
            <a:r>
              <a:rPr lang="en-US" sz="5400" b="1">
                <a:solidFill>
                  <a:schemeClr val="bg1"/>
                </a:solidFill>
                <a:ea typeface="+mn-ea"/>
              </a:rPr>
              <a:t> during worship</a:t>
            </a:r>
          </a:p>
          <a:p>
            <a:pPr eaLnBrk="1" hangingPunct="1">
              <a:defRPr/>
            </a:pPr>
            <a:r>
              <a:rPr lang="en-US" sz="5400" b="1">
                <a:solidFill>
                  <a:schemeClr val="bg1"/>
                </a:solidFill>
                <a:ea typeface="+mn-ea"/>
              </a:rPr>
              <a:t>Evaluate your </a:t>
            </a:r>
            <a:r>
              <a:rPr lang="en-US" sz="5400" b="1">
                <a:solidFill>
                  <a:srgbClr val="FFFF00"/>
                </a:solidFill>
                <a:ea typeface="+mn-ea"/>
              </a:rPr>
              <a:t>attitudes</a:t>
            </a:r>
            <a:r>
              <a:rPr lang="en-US" sz="5400" b="1">
                <a:solidFill>
                  <a:schemeClr val="bg1"/>
                </a:solidFill>
                <a:ea typeface="+mn-ea"/>
              </a:rPr>
              <a:t> during worship</a:t>
            </a:r>
          </a:p>
        </p:txBody>
      </p:sp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5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-8505" y="0"/>
            <a:ext cx="3644401" cy="1080120"/>
          </a:xfrm>
          <a:effectLst/>
        </p:spPr>
        <p:txBody>
          <a:bodyPr/>
          <a:lstStyle/>
          <a:p>
            <a:pPr algn="l">
              <a:defRPr/>
            </a:pPr>
            <a:r>
              <a:rPr lang="en-US" b="1" dirty="0">
                <a:solidFill>
                  <a:schemeClr val="tx2"/>
                </a:solidFill>
                <a:effectLst>
                  <a:glow rad="127000">
                    <a:schemeClr val="bg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Hypocrisy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060847"/>
            <a:ext cx="5913339" cy="4819769"/>
          </a:xfrm>
          <a:prstGeom prst="rect">
            <a:avLst/>
          </a:prstGeom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3347864" y="0"/>
            <a:ext cx="590363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mr-I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glow rad="127000">
                    <a:srgbClr val="FFFFFF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"</a:t>
            </a:r>
            <a:r>
              <a:rPr kumimoji="1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glow rad="127000">
                    <a:srgbClr val="FFFFFF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The meaning of the words, </a:t>
            </a:r>
            <a:r>
              <a:rPr kumimoji="1" lang="mr-I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glow rad="127000">
                    <a:srgbClr val="FFFFFF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'</a:t>
            </a:r>
            <a:r>
              <a:rPr kumimoji="1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glow rad="127000">
                    <a:srgbClr val="FFFFFF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hypocrite</a:t>
            </a:r>
            <a:r>
              <a:rPr kumimoji="1" lang="mr-I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glow rad="127000">
                    <a:srgbClr val="FFFFFF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'</a:t>
            </a:r>
            <a:r>
              <a:rPr kumimoji="1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glow rad="127000">
                    <a:srgbClr val="FFFFFF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 and </a:t>
            </a:r>
            <a:r>
              <a:rPr kumimoji="1" lang="mr-I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glow rad="127000">
                    <a:srgbClr val="FFFFFF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'</a:t>
            </a:r>
            <a:r>
              <a:rPr kumimoji="1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glow rad="127000">
                    <a:srgbClr val="FFFFFF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hypocrisy,</a:t>
            </a:r>
            <a:r>
              <a:rPr kumimoji="1" lang="mr-I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glow rad="127000">
                    <a:srgbClr val="FFFFFF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'</a:t>
            </a:r>
            <a:r>
              <a:rPr kumimoji="1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glow rad="127000">
                    <a:srgbClr val="FFFFFF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 as used in the Bible by our Lord Jesus Christ (primarily directed toward the 'religious' leaders of the day) implies more than a </a:t>
            </a:r>
            <a:r>
              <a:rPr kumimoji="1" lang="mr-I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glow rad="127000">
                    <a:srgbClr val="FFFFFF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'</a:t>
            </a:r>
            <a:r>
              <a:rPr kumimoji="1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glow rad="127000">
                    <a:srgbClr val="FFFFFF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simple pretense</a:t>
            </a:r>
            <a:r>
              <a:rPr kumimoji="1" lang="mr-I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glow rad="127000">
                    <a:srgbClr val="FFFFFF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'</a:t>
            </a:r>
            <a:r>
              <a:rPr kumimoji="1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glow rad="127000">
                    <a:srgbClr val="FFFFFF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 or </a:t>
            </a:r>
            <a:r>
              <a:rPr kumimoji="1" lang="mr-I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glow rad="127000">
                    <a:srgbClr val="FFFFFF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'</a:t>
            </a:r>
            <a:r>
              <a:rPr kumimoji="1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glow rad="127000">
                    <a:srgbClr val="FFFFFF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acting out as a stage-player.</a:t>
            </a:r>
            <a:r>
              <a:rPr kumimoji="1" lang="mr-I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glow rad="127000">
                    <a:srgbClr val="FFFFFF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'</a:t>
            </a:r>
            <a:r>
              <a:rPr kumimoji="1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glow rad="127000">
                    <a:srgbClr val="FFFFFF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 It embodies... a determined effort to enforce a standard of conduct upon others, which conduct the enforcer knowingly and deliberately refuses to apply to himself—hence, action born of full knowledge and evil intent.</a:t>
            </a:r>
            <a:r>
              <a:rPr kumimoji="1" lang="mr-I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glow rad="127000">
                    <a:srgbClr val="FFFFFF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"</a:t>
            </a:r>
            <a:endParaRPr kumimoji="1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glow rad="127000">
                  <a:srgbClr val="FFFFFF"/>
                </a:glow>
              </a:effectLst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-13066" y="1025352"/>
            <a:ext cx="3576954" cy="963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itchFamily="-108" charset="-128"/>
                <a:cs typeface="Arial"/>
              </a:rPr>
              <a:t>J. Harold Greenlee and Allan R. Killen, </a:t>
            </a:r>
            <a:r>
              <a:rPr kumimoji="1" lang="mr-I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itchFamily="-108" charset="-128"/>
              </a:rPr>
              <a:t>"</a:t>
            </a:r>
            <a:r>
              <a:rPr kumimoji="1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itchFamily="-108" charset="-128"/>
                <a:cs typeface="Arial"/>
              </a:rPr>
              <a:t>Hypocrisy, Hypocrite,</a:t>
            </a:r>
            <a:r>
              <a:rPr kumimoji="1" lang="mr-I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itchFamily="-108" charset="-128"/>
              </a:rPr>
              <a:t>"</a:t>
            </a:r>
            <a:r>
              <a:rPr kumimoji="1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itchFamily="-108" charset="-128"/>
                <a:cs typeface="Arial"/>
              </a:rPr>
              <a:t> </a:t>
            </a:r>
            <a:r>
              <a:rPr kumimoji="1" lang="en-US" sz="18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itchFamily="-108" charset="-128"/>
                <a:cs typeface="Arial"/>
              </a:rPr>
              <a:t>Wycliffe Bible Dictionary</a:t>
            </a:r>
            <a:endParaRPr kumimoji="1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glow rad="127000">
                  <a:srgbClr val="FFFFFF"/>
                </a:glow>
              </a:effectLst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8349367"/>
      </p:ext>
    </p:extLst>
  </p:cSld>
  <p:clrMapOvr>
    <a:masterClrMapping/>
  </p:clrMapOvr>
  <p:transition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945" name="Picture 2" descr="15"/>
          <p:cNvPicPr>
            <a:picLocks noGrp="1" noChangeAspect="1" noChangeArrowheads="1"/>
          </p:cNvPicPr>
          <p:nvPr>
            <p:ph/>
          </p:nvPr>
        </p:nvPicPr>
        <p:blipFill>
          <a:blip r:embed="rId3">
            <a:lum bright="-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111619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1447800" y="76200"/>
            <a:ext cx="7620000" cy="3733800"/>
          </a:xfrm>
        </p:spPr>
        <p:txBody>
          <a:bodyPr/>
          <a:lstStyle/>
          <a:p>
            <a:pPr algn="r" eaLnBrk="1" hangingPunct="1">
              <a:defRPr/>
            </a:pPr>
            <a:r>
              <a:rPr lang="en-US" sz="6000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Charcoal" charset="0"/>
                <a:cs typeface="Arial" charset="0"/>
              </a:rPr>
              <a:t>Punctuality: </a:t>
            </a:r>
            <a:r>
              <a:rPr lang="mr-IN" altLang="ja-JP" sz="6000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Charcoal" charset="0"/>
                <a:cs typeface="Arial" charset="0"/>
              </a:rPr>
              <a:t>"</a:t>
            </a:r>
            <a:r>
              <a:rPr lang="en-US" sz="6000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Charcoal" charset="0"/>
                <a:cs typeface="Arial" charset="0"/>
              </a:rPr>
              <a:t>Showing high regard for others and their time</a:t>
            </a:r>
            <a:r>
              <a:rPr lang="mr-IN" altLang="ja-JP" sz="6000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Charcoal" charset="0"/>
                <a:cs typeface="Arial" charset="0"/>
              </a:rPr>
              <a:t>"</a:t>
            </a:r>
            <a:endParaRPr lang="en-US" dirty="0">
              <a:solidFill>
                <a:schemeClr val="bg1"/>
              </a:solidFill>
              <a:effectLst>
                <a:glow rad="127000">
                  <a:schemeClr val="tx1"/>
                </a:glow>
              </a:effectLst>
              <a:latin typeface="Charcoal" charset="0"/>
              <a:cs typeface="Arial" charset="0"/>
            </a:endParaRPr>
          </a:p>
        </p:txBody>
      </p:sp>
      <p:sp>
        <p:nvSpPr>
          <p:cNvPr id="210947" name="Text Box 4"/>
          <p:cNvSpPr txBox="1">
            <a:spLocks noChangeArrowheads="1"/>
          </p:cNvSpPr>
          <p:nvPr/>
        </p:nvSpPr>
        <p:spPr bwMode="auto">
          <a:xfrm>
            <a:off x="76200" y="6324600"/>
            <a:ext cx="67040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kumimoji="0" lang="en-US" b="1">
                <a:solidFill>
                  <a:srgbClr val="FFFFFF"/>
                </a:solidFill>
                <a:latin typeface="Arial" charset="0"/>
              </a:rPr>
              <a:t>Bill Gothard, Institute in Basic Life Principles</a:t>
            </a:r>
          </a:p>
        </p:txBody>
      </p:sp>
    </p:spTree>
  </p:cSld>
  <p:clrMapOvr>
    <a:masterClrMapping/>
  </p:clrMapOvr>
  <p:transition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993" name="Picture 2" descr="Umbrella%2E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150531" name="Rectangle 3"/>
          <p:cNvSpPr>
            <a:spLocks noGrp="1" noChangeArrowheads="1"/>
          </p:cNvSpPr>
          <p:nvPr>
            <p:ph type="title"/>
          </p:nvPr>
        </p:nvSpPr>
        <p:spPr>
          <a:effectLst>
            <a:outerShdw blurRad="63500" dist="107763" dir="135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>
                <a:ea typeface="+mj-ea"/>
                <a:cs typeface="+mj-cs"/>
              </a:rPr>
              <a:t>What is God saying to apathetic people today?</a:t>
            </a:r>
          </a:p>
        </p:txBody>
      </p:sp>
    </p:spTree>
  </p:cSld>
  <p:clrMapOvr>
    <a:masterClrMapping/>
  </p:clrMapOvr>
  <p:transition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4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957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4419600" cy="1447800"/>
          </a:xfrm>
          <a:effectLst>
            <a:outerShdw blurRad="63500" dist="107763" dir="81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3600" b="1" i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Summing Up Malachi 1…</a:t>
            </a:r>
            <a:endParaRPr lang="en-US" b="1">
              <a:solidFill>
                <a:schemeClr val="bg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95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638800" y="381000"/>
            <a:ext cx="3505200" cy="2133600"/>
          </a:xfrm>
          <a:effectLst>
            <a:outerShdw blurRad="63500" dist="107763" dir="81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marL="0" indent="0" algn="r" eaLnBrk="1" hangingPunct="1">
              <a:lnSpc>
                <a:spcPct val="90000"/>
              </a:lnSpc>
              <a:buFontTx/>
              <a:buNone/>
              <a:defRPr/>
            </a:pPr>
            <a:r>
              <a:rPr lang="en-US" sz="4800" b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God gave you His </a:t>
            </a:r>
            <a:r>
              <a:rPr lang="en-US" sz="4800" b="1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best</a:t>
            </a:r>
            <a:r>
              <a:rPr lang="en-US" sz="4800" b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…</a:t>
            </a:r>
          </a:p>
        </p:txBody>
      </p:sp>
      <p:sp>
        <p:nvSpPr>
          <p:cNvPr id="109574" name="Rectangle 6"/>
          <p:cNvSpPr>
            <a:spLocks noChangeArrowheads="1"/>
          </p:cNvSpPr>
          <p:nvPr/>
        </p:nvSpPr>
        <p:spPr bwMode="auto">
          <a:xfrm>
            <a:off x="152400" y="5257800"/>
            <a:ext cx="47244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07763" dir="81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defRPr/>
            </a:pPr>
            <a:r>
              <a:rPr kumimoji="0" lang="en-US" sz="4800" b="1">
                <a:solidFill>
                  <a:srgbClr val="FFFFFF"/>
                </a:solidFill>
                <a:latin typeface="Arial" pitchFamily="-112" charset="0"/>
                <a:ea typeface="+mn-ea"/>
                <a:cs typeface="+mn-cs"/>
              </a:rPr>
              <a:t>So give Him your </a:t>
            </a:r>
            <a:r>
              <a:rPr kumimoji="0" lang="en-US" sz="4800" b="1">
                <a:solidFill>
                  <a:srgbClr val="FFFF00"/>
                </a:solidFill>
                <a:latin typeface="Arial" pitchFamily="-112" charset="0"/>
                <a:ea typeface="+mn-ea"/>
                <a:cs typeface="+mn-cs"/>
              </a:rPr>
              <a:t>best</a:t>
            </a:r>
            <a:r>
              <a:rPr kumimoji="0" lang="en-US" sz="4800" b="1">
                <a:solidFill>
                  <a:srgbClr val="FFFFFF"/>
                </a:solidFill>
                <a:latin typeface="Arial" pitchFamily="-112" charset="0"/>
                <a:ea typeface="+mn-ea"/>
                <a:cs typeface="+mn-cs"/>
              </a:rPr>
              <a:t>!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95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095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571" grpId="0" build="p"/>
      <p:bldP spid="109574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29" name="Rectangle 38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z="4000">
                <a:latin typeface="Arial" charset="0"/>
                <a:ea typeface="ＭＳ Ｐゴシック" charset="0"/>
                <a:cs typeface="Arial" charset="0"/>
              </a:rPr>
              <a:t>Chart 2:10-16</a:t>
            </a:r>
          </a:p>
        </p:txBody>
      </p:sp>
      <p:sp>
        <p:nvSpPr>
          <p:cNvPr id="227330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0">
            <a:gsLst>
              <a:gs pos="0">
                <a:srgbClr val="000000"/>
              </a:gs>
              <a:gs pos="20000">
                <a:srgbClr val="000040"/>
              </a:gs>
              <a:gs pos="50000">
                <a:srgbClr val="400040"/>
              </a:gs>
              <a:gs pos="75000">
                <a:srgbClr val="8F0040"/>
              </a:gs>
              <a:gs pos="89999">
                <a:srgbClr val="F27300"/>
              </a:gs>
              <a:gs pos="100000">
                <a:srgbClr val="FFBF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kumimoji="0" lang="en-US" sz="2000">
              <a:latin typeface="Arial" charset="0"/>
              <a:cs typeface="Arial" charset="0"/>
            </a:endParaRPr>
          </a:p>
        </p:txBody>
      </p:sp>
      <p:sp>
        <p:nvSpPr>
          <p:cNvPr id="283651" name="Text Box 3"/>
          <p:cNvSpPr txBox="1">
            <a:spLocks noChangeArrowheads="1"/>
          </p:cNvSpPr>
          <p:nvPr/>
        </p:nvSpPr>
        <p:spPr bwMode="auto">
          <a:xfrm rot="17055432">
            <a:off x="222251" y="2716212"/>
            <a:ext cx="36131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kumimoji="0" lang="en-US" sz="2800" b="1">
                <a:solidFill>
                  <a:schemeClr val="bg1"/>
                </a:solidFill>
                <a:latin typeface="Arial"/>
                <a:ea typeface="+mn-ea"/>
                <a:cs typeface="Arial"/>
              </a:rPr>
              <a:t>Love 1:2-5</a:t>
            </a:r>
          </a:p>
        </p:txBody>
      </p:sp>
      <p:sp>
        <p:nvSpPr>
          <p:cNvPr id="283652" name="Text Box 4"/>
          <p:cNvSpPr txBox="1">
            <a:spLocks noChangeArrowheads="1"/>
          </p:cNvSpPr>
          <p:nvPr/>
        </p:nvSpPr>
        <p:spPr bwMode="auto">
          <a:xfrm rot="17006968">
            <a:off x="1462088" y="2849563"/>
            <a:ext cx="32670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kumimoji="0" lang="en-US" sz="2800" b="1" dirty="0">
                <a:solidFill>
                  <a:schemeClr val="bg1"/>
                </a:solidFill>
                <a:latin typeface="Arial"/>
                <a:ea typeface="+mn-ea"/>
                <a:cs typeface="Arial"/>
              </a:rPr>
              <a:t>Honor 1:6–2:9</a:t>
            </a:r>
          </a:p>
        </p:txBody>
      </p:sp>
      <p:sp>
        <p:nvSpPr>
          <p:cNvPr id="283653" name="Text Box 5"/>
          <p:cNvSpPr txBox="1">
            <a:spLocks noChangeArrowheads="1"/>
          </p:cNvSpPr>
          <p:nvPr/>
        </p:nvSpPr>
        <p:spPr bwMode="auto">
          <a:xfrm>
            <a:off x="685800" y="6049963"/>
            <a:ext cx="70866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kumimoji="0" lang="en-US" sz="2800" b="1" dirty="0">
                <a:solidFill>
                  <a:schemeClr val="bg1"/>
                </a:solidFill>
                <a:latin typeface="Arial"/>
                <a:ea typeface="+mn-ea"/>
                <a:cs typeface="Arial"/>
              </a:rPr>
              <a:t>Respond to God</a:t>
            </a:r>
            <a:r>
              <a:rPr kumimoji="0" lang="mr-IN" sz="2800" b="1" dirty="0">
                <a:solidFill>
                  <a:schemeClr val="bg1"/>
                </a:solidFill>
                <a:latin typeface="Arial"/>
                <a:ea typeface="+mn-ea"/>
                <a:cs typeface="Arial"/>
              </a:rPr>
              <a:t>'</a:t>
            </a:r>
            <a:r>
              <a:rPr kumimoji="0" lang="en-US" sz="2800" b="1" dirty="0">
                <a:solidFill>
                  <a:schemeClr val="bg1"/>
                </a:solidFill>
                <a:latin typeface="Arial"/>
                <a:ea typeface="+mn-ea"/>
                <a:cs typeface="Arial"/>
              </a:rPr>
              <a:t>s Covenant Love </a:t>
            </a:r>
          </a:p>
        </p:txBody>
      </p:sp>
      <p:sp>
        <p:nvSpPr>
          <p:cNvPr id="283654" name="Text Box 6"/>
          <p:cNvSpPr txBox="1">
            <a:spLocks noChangeArrowheads="1"/>
          </p:cNvSpPr>
          <p:nvPr/>
        </p:nvSpPr>
        <p:spPr bwMode="auto">
          <a:xfrm rot="16200000">
            <a:off x="-1485899" y="1443037"/>
            <a:ext cx="38862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endParaRPr kumimoji="0" lang="en-US" sz="4000" b="1">
              <a:solidFill>
                <a:schemeClr val="bg1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283655" name="Text Box 7"/>
          <p:cNvSpPr txBox="1">
            <a:spLocks noChangeArrowheads="1"/>
          </p:cNvSpPr>
          <p:nvPr/>
        </p:nvSpPr>
        <p:spPr bwMode="auto">
          <a:xfrm rot="16200000">
            <a:off x="6823869" y="4531519"/>
            <a:ext cx="323691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kumimoji="0" lang="en-US" sz="3200" b="1" dirty="0">
                <a:solidFill>
                  <a:schemeClr val="bg1"/>
                </a:solidFill>
                <a:latin typeface="Arial" charset="0"/>
                <a:cs typeface="Arial" charset="0"/>
              </a:rPr>
              <a:t>430 BC</a:t>
            </a:r>
          </a:p>
        </p:txBody>
      </p:sp>
      <p:sp>
        <p:nvSpPr>
          <p:cNvPr id="283656" name="Line 8"/>
          <p:cNvSpPr>
            <a:spLocks noChangeShapeType="1"/>
          </p:cNvSpPr>
          <p:nvPr/>
        </p:nvSpPr>
        <p:spPr bwMode="auto">
          <a:xfrm flipH="1">
            <a:off x="7772400" y="1371600"/>
            <a:ext cx="838200" cy="3502025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en-US" sz="2000">
              <a:latin typeface="Arial"/>
              <a:ea typeface="+mn-ea"/>
              <a:cs typeface="Arial"/>
            </a:endParaRPr>
          </a:p>
        </p:txBody>
      </p:sp>
      <p:sp>
        <p:nvSpPr>
          <p:cNvPr id="283657" name="Rectangle 9"/>
          <p:cNvSpPr>
            <a:spLocks noChangeArrowheads="1"/>
          </p:cNvSpPr>
          <p:nvPr/>
        </p:nvSpPr>
        <p:spPr bwMode="auto">
          <a:xfrm>
            <a:off x="1447800" y="381000"/>
            <a:ext cx="7162800" cy="990600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 algn="ctr" eaLnBrk="1" hangingPunct="1">
              <a:spcBef>
                <a:spcPct val="20000"/>
              </a:spcBef>
              <a:buFontTx/>
              <a:buChar char="•"/>
              <a:defRPr/>
            </a:pPr>
            <a:endParaRPr kumimoji="0" lang="en-US" sz="2000">
              <a:solidFill>
                <a:schemeClr val="bg1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283658" name="Text Box 10"/>
          <p:cNvSpPr txBox="1">
            <a:spLocks noChangeArrowheads="1"/>
          </p:cNvSpPr>
          <p:nvPr/>
        </p:nvSpPr>
        <p:spPr bwMode="auto">
          <a:xfrm>
            <a:off x="1371600" y="395288"/>
            <a:ext cx="1600200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kumimoji="0" lang="en-US" b="1">
                <a:solidFill>
                  <a:schemeClr val="bg1"/>
                </a:solidFill>
                <a:latin typeface="Arial"/>
                <a:ea typeface="+mn-ea"/>
                <a:cs typeface="Arial"/>
              </a:rPr>
              <a:t>Privilege 1:1-5</a:t>
            </a:r>
          </a:p>
        </p:txBody>
      </p:sp>
      <p:sp>
        <p:nvSpPr>
          <p:cNvPr id="283659" name="Line 11"/>
          <p:cNvSpPr>
            <a:spLocks noChangeShapeType="1"/>
          </p:cNvSpPr>
          <p:nvPr/>
        </p:nvSpPr>
        <p:spPr bwMode="auto">
          <a:xfrm>
            <a:off x="7162800" y="381000"/>
            <a:ext cx="0" cy="99060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en-US" sz="2000">
              <a:latin typeface="Arial"/>
              <a:ea typeface="+mn-ea"/>
              <a:cs typeface="Arial"/>
            </a:endParaRPr>
          </a:p>
        </p:txBody>
      </p:sp>
      <p:sp>
        <p:nvSpPr>
          <p:cNvPr id="283660" name="Line 12"/>
          <p:cNvSpPr>
            <a:spLocks noChangeShapeType="1"/>
          </p:cNvSpPr>
          <p:nvPr/>
        </p:nvSpPr>
        <p:spPr bwMode="auto">
          <a:xfrm flipH="1">
            <a:off x="5486400" y="1371600"/>
            <a:ext cx="838200" cy="3502025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en-US" sz="2000">
              <a:latin typeface="Arial"/>
              <a:ea typeface="+mn-ea"/>
              <a:cs typeface="Arial"/>
            </a:endParaRPr>
          </a:p>
        </p:txBody>
      </p:sp>
      <p:sp>
        <p:nvSpPr>
          <p:cNvPr id="283661" name="Line 13"/>
          <p:cNvSpPr>
            <a:spLocks noChangeShapeType="1"/>
          </p:cNvSpPr>
          <p:nvPr/>
        </p:nvSpPr>
        <p:spPr bwMode="auto">
          <a:xfrm flipH="1">
            <a:off x="3429000" y="1371600"/>
            <a:ext cx="838200" cy="3502025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en-US" sz="2000">
              <a:latin typeface="Arial"/>
              <a:ea typeface="+mn-ea"/>
              <a:cs typeface="Arial"/>
            </a:endParaRPr>
          </a:p>
        </p:txBody>
      </p:sp>
      <p:sp>
        <p:nvSpPr>
          <p:cNvPr id="283662" name="Line 14"/>
          <p:cNvSpPr>
            <a:spLocks noChangeShapeType="1"/>
          </p:cNvSpPr>
          <p:nvPr/>
        </p:nvSpPr>
        <p:spPr bwMode="auto">
          <a:xfrm flipH="1">
            <a:off x="2057400" y="1371600"/>
            <a:ext cx="838200" cy="3502025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en-US" sz="2000">
              <a:latin typeface="Arial"/>
              <a:ea typeface="+mn-ea"/>
              <a:cs typeface="Arial"/>
            </a:endParaRPr>
          </a:p>
        </p:txBody>
      </p:sp>
      <p:sp>
        <p:nvSpPr>
          <p:cNvPr id="283663" name="Line 15"/>
          <p:cNvSpPr>
            <a:spLocks noChangeShapeType="1"/>
          </p:cNvSpPr>
          <p:nvPr/>
        </p:nvSpPr>
        <p:spPr bwMode="auto">
          <a:xfrm flipH="1">
            <a:off x="609600" y="1371600"/>
            <a:ext cx="838200" cy="3502025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en-US" sz="2000">
              <a:latin typeface="Arial"/>
              <a:ea typeface="+mn-ea"/>
              <a:cs typeface="Arial"/>
            </a:endParaRPr>
          </a:p>
        </p:txBody>
      </p:sp>
      <p:sp>
        <p:nvSpPr>
          <p:cNvPr id="283664" name="Text Box 16"/>
          <p:cNvSpPr txBox="1">
            <a:spLocks noChangeArrowheads="1"/>
          </p:cNvSpPr>
          <p:nvPr/>
        </p:nvSpPr>
        <p:spPr bwMode="auto">
          <a:xfrm rot="17006968">
            <a:off x="2459832" y="2678906"/>
            <a:ext cx="367506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kumimoji="0" lang="en-US" sz="2800" b="1">
                <a:solidFill>
                  <a:schemeClr val="bg1"/>
                </a:solidFill>
                <a:latin typeface="Arial"/>
                <a:ea typeface="+mn-ea"/>
                <a:cs typeface="Arial"/>
              </a:rPr>
              <a:t>Duty 2:10-16</a:t>
            </a:r>
          </a:p>
        </p:txBody>
      </p:sp>
      <p:sp>
        <p:nvSpPr>
          <p:cNvPr id="283665" name="Line 17"/>
          <p:cNvSpPr>
            <a:spLocks noChangeShapeType="1"/>
          </p:cNvSpPr>
          <p:nvPr/>
        </p:nvSpPr>
        <p:spPr bwMode="auto">
          <a:xfrm flipH="1">
            <a:off x="6324600" y="1371600"/>
            <a:ext cx="838200" cy="3502025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en-US" sz="2000">
              <a:latin typeface="Arial"/>
              <a:ea typeface="+mn-ea"/>
              <a:cs typeface="Arial"/>
            </a:endParaRPr>
          </a:p>
        </p:txBody>
      </p:sp>
      <p:sp>
        <p:nvSpPr>
          <p:cNvPr id="283666" name="Line 18"/>
          <p:cNvSpPr>
            <a:spLocks noChangeShapeType="1"/>
          </p:cNvSpPr>
          <p:nvPr/>
        </p:nvSpPr>
        <p:spPr bwMode="auto">
          <a:xfrm flipH="1">
            <a:off x="4343400" y="1371600"/>
            <a:ext cx="838200" cy="3502025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en-US" sz="2000">
              <a:latin typeface="Arial"/>
              <a:ea typeface="+mn-ea"/>
              <a:cs typeface="Arial"/>
            </a:endParaRPr>
          </a:p>
        </p:txBody>
      </p:sp>
      <p:sp>
        <p:nvSpPr>
          <p:cNvPr id="283667" name="Line 19"/>
          <p:cNvSpPr>
            <a:spLocks noChangeShapeType="1"/>
          </p:cNvSpPr>
          <p:nvPr/>
        </p:nvSpPr>
        <p:spPr bwMode="auto">
          <a:xfrm>
            <a:off x="2895600" y="381000"/>
            <a:ext cx="0" cy="99060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en-US" sz="2000">
              <a:latin typeface="Arial"/>
              <a:ea typeface="+mn-ea"/>
              <a:cs typeface="Arial"/>
            </a:endParaRPr>
          </a:p>
        </p:txBody>
      </p:sp>
      <p:sp>
        <p:nvSpPr>
          <p:cNvPr id="283668" name="Line 20"/>
          <p:cNvSpPr>
            <a:spLocks noChangeShapeType="1"/>
          </p:cNvSpPr>
          <p:nvPr/>
        </p:nvSpPr>
        <p:spPr bwMode="auto">
          <a:xfrm flipH="1">
            <a:off x="7239000" y="1371600"/>
            <a:ext cx="838200" cy="3502025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en-US" sz="2000">
              <a:latin typeface="Arial"/>
              <a:ea typeface="+mn-ea"/>
              <a:cs typeface="Arial"/>
            </a:endParaRPr>
          </a:p>
        </p:txBody>
      </p:sp>
      <p:sp>
        <p:nvSpPr>
          <p:cNvPr id="283669" name="Line 21"/>
          <p:cNvSpPr>
            <a:spLocks noChangeShapeType="1"/>
          </p:cNvSpPr>
          <p:nvPr/>
        </p:nvSpPr>
        <p:spPr bwMode="auto">
          <a:xfrm flipH="1">
            <a:off x="1066800" y="1371600"/>
            <a:ext cx="838200" cy="3502025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en-US" sz="2000">
              <a:latin typeface="Arial"/>
              <a:ea typeface="+mn-ea"/>
              <a:cs typeface="Arial"/>
            </a:endParaRPr>
          </a:p>
        </p:txBody>
      </p:sp>
      <p:sp>
        <p:nvSpPr>
          <p:cNvPr id="283670" name="Text Box 22"/>
          <p:cNvSpPr txBox="1">
            <a:spLocks noChangeArrowheads="1"/>
          </p:cNvSpPr>
          <p:nvPr/>
        </p:nvSpPr>
        <p:spPr bwMode="auto">
          <a:xfrm rot="17055432">
            <a:off x="-585787" y="2767012"/>
            <a:ext cx="36131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kumimoji="0" lang="en-US" sz="2800" b="1">
                <a:solidFill>
                  <a:schemeClr val="bg1"/>
                </a:solidFill>
                <a:latin typeface="Arial"/>
                <a:ea typeface="+mn-ea"/>
                <a:cs typeface="Arial"/>
              </a:rPr>
              <a:t>Introduction 1:1</a:t>
            </a:r>
          </a:p>
        </p:txBody>
      </p:sp>
      <p:sp>
        <p:nvSpPr>
          <p:cNvPr id="283671" name="Text Box 23"/>
          <p:cNvSpPr txBox="1">
            <a:spLocks noChangeArrowheads="1"/>
          </p:cNvSpPr>
          <p:nvPr/>
        </p:nvSpPr>
        <p:spPr bwMode="auto">
          <a:xfrm>
            <a:off x="3048000" y="381000"/>
            <a:ext cx="39624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kumimoji="0" lang="en-US" b="1" dirty="0">
                <a:solidFill>
                  <a:schemeClr val="bg1"/>
                </a:solidFill>
                <a:latin typeface="Arial"/>
                <a:ea typeface="+mn-ea"/>
                <a:cs typeface="Arial"/>
              </a:rPr>
              <a:t>Problems</a:t>
            </a:r>
          </a:p>
          <a:p>
            <a:pPr algn="ctr" eaLnBrk="1" hangingPunct="1">
              <a:defRPr/>
            </a:pPr>
            <a:r>
              <a:rPr kumimoji="0" lang="en-US" b="1" dirty="0">
                <a:solidFill>
                  <a:schemeClr val="bg1"/>
                </a:solidFill>
                <a:latin typeface="Arial"/>
                <a:ea typeface="+mn-ea"/>
                <a:cs typeface="Arial"/>
              </a:rPr>
              <a:t>1:6–3:12</a:t>
            </a:r>
          </a:p>
        </p:txBody>
      </p:sp>
      <p:sp>
        <p:nvSpPr>
          <p:cNvPr id="283672" name="Text Box 24"/>
          <p:cNvSpPr txBox="1">
            <a:spLocks noChangeArrowheads="1"/>
          </p:cNvSpPr>
          <p:nvPr/>
        </p:nvSpPr>
        <p:spPr bwMode="auto">
          <a:xfrm>
            <a:off x="457200" y="5638800"/>
            <a:ext cx="17526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kumimoji="0" lang="en-US" sz="2000" b="1" dirty="0">
                <a:solidFill>
                  <a:schemeClr val="bg1"/>
                </a:solidFill>
                <a:latin typeface="Arial"/>
                <a:ea typeface="+mn-ea"/>
                <a:cs typeface="Arial"/>
              </a:rPr>
              <a:t>Past 1:1-5</a:t>
            </a:r>
          </a:p>
        </p:txBody>
      </p:sp>
      <p:sp>
        <p:nvSpPr>
          <p:cNvPr id="283673" name="Text Box 25"/>
          <p:cNvSpPr txBox="1">
            <a:spLocks noChangeArrowheads="1"/>
          </p:cNvSpPr>
          <p:nvPr/>
        </p:nvSpPr>
        <p:spPr bwMode="auto">
          <a:xfrm>
            <a:off x="1981200" y="5638800"/>
            <a:ext cx="24384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kumimoji="0" lang="en-US" sz="2000" b="1" dirty="0">
                <a:solidFill>
                  <a:schemeClr val="bg1"/>
                </a:solidFill>
                <a:latin typeface="Arial"/>
                <a:ea typeface="+mn-ea"/>
                <a:cs typeface="Arial"/>
              </a:rPr>
              <a:t>Present 1:6–2:16</a:t>
            </a:r>
          </a:p>
        </p:txBody>
      </p:sp>
      <p:sp>
        <p:nvSpPr>
          <p:cNvPr id="283674" name="Line 26"/>
          <p:cNvSpPr>
            <a:spLocks noChangeShapeType="1"/>
          </p:cNvSpPr>
          <p:nvPr/>
        </p:nvSpPr>
        <p:spPr bwMode="auto">
          <a:xfrm>
            <a:off x="2057400" y="5667375"/>
            <a:ext cx="1588" cy="38100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en-US" sz="2000">
              <a:latin typeface="Arial"/>
              <a:ea typeface="+mn-ea"/>
              <a:cs typeface="Arial"/>
            </a:endParaRPr>
          </a:p>
        </p:txBody>
      </p:sp>
      <p:sp>
        <p:nvSpPr>
          <p:cNvPr id="283675" name="Text Box 27"/>
          <p:cNvSpPr txBox="1">
            <a:spLocks noChangeArrowheads="1"/>
          </p:cNvSpPr>
          <p:nvPr/>
        </p:nvSpPr>
        <p:spPr bwMode="auto">
          <a:xfrm>
            <a:off x="2133600" y="1371600"/>
            <a:ext cx="6858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r" eaLnBrk="1" hangingPunct="1">
              <a:spcBef>
                <a:spcPct val="50000"/>
              </a:spcBef>
              <a:defRPr/>
            </a:pPr>
            <a:r>
              <a:rPr kumimoji="0" lang="en-US" sz="2800" b="1">
                <a:solidFill>
                  <a:schemeClr val="bg1"/>
                </a:solidFill>
                <a:latin typeface="Arial"/>
                <a:ea typeface="+mn-ea"/>
                <a:cs typeface="Arial"/>
              </a:rPr>
              <a:t>1</a:t>
            </a:r>
          </a:p>
        </p:txBody>
      </p:sp>
      <p:sp>
        <p:nvSpPr>
          <p:cNvPr id="283676" name="Text Box 28"/>
          <p:cNvSpPr txBox="1">
            <a:spLocks noChangeArrowheads="1"/>
          </p:cNvSpPr>
          <p:nvPr/>
        </p:nvSpPr>
        <p:spPr bwMode="auto">
          <a:xfrm>
            <a:off x="3505200" y="1371600"/>
            <a:ext cx="6858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r" eaLnBrk="1" hangingPunct="1">
              <a:spcBef>
                <a:spcPct val="50000"/>
              </a:spcBef>
              <a:defRPr/>
            </a:pPr>
            <a:r>
              <a:rPr kumimoji="0" lang="en-US" sz="2800" b="1">
                <a:solidFill>
                  <a:schemeClr val="bg1"/>
                </a:solidFill>
                <a:latin typeface="Arial"/>
                <a:ea typeface="+mn-ea"/>
                <a:cs typeface="Arial"/>
              </a:rPr>
              <a:t>2</a:t>
            </a:r>
          </a:p>
        </p:txBody>
      </p:sp>
      <p:sp>
        <p:nvSpPr>
          <p:cNvPr id="283677" name="Text Box 29"/>
          <p:cNvSpPr txBox="1">
            <a:spLocks noChangeArrowheads="1"/>
          </p:cNvSpPr>
          <p:nvPr/>
        </p:nvSpPr>
        <p:spPr bwMode="auto">
          <a:xfrm>
            <a:off x="4419600" y="1371600"/>
            <a:ext cx="6858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r" eaLnBrk="1" hangingPunct="1">
              <a:spcBef>
                <a:spcPct val="50000"/>
              </a:spcBef>
              <a:defRPr/>
            </a:pPr>
            <a:r>
              <a:rPr kumimoji="0" lang="en-US" sz="2800" b="1">
                <a:solidFill>
                  <a:schemeClr val="bg1"/>
                </a:solidFill>
                <a:latin typeface="Arial"/>
                <a:ea typeface="+mn-ea"/>
                <a:cs typeface="Arial"/>
              </a:rPr>
              <a:t>3</a:t>
            </a:r>
          </a:p>
        </p:txBody>
      </p:sp>
      <p:sp>
        <p:nvSpPr>
          <p:cNvPr id="283678" name="Text Box 30"/>
          <p:cNvSpPr txBox="1">
            <a:spLocks noChangeArrowheads="1"/>
          </p:cNvSpPr>
          <p:nvPr/>
        </p:nvSpPr>
        <p:spPr bwMode="auto">
          <a:xfrm>
            <a:off x="5562600" y="1371600"/>
            <a:ext cx="6858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r" eaLnBrk="1" hangingPunct="1">
              <a:spcBef>
                <a:spcPct val="50000"/>
              </a:spcBef>
              <a:defRPr/>
            </a:pPr>
            <a:r>
              <a:rPr kumimoji="0" lang="en-US" sz="2800" b="1">
                <a:solidFill>
                  <a:schemeClr val="bg1"/>
                </a:solidFill>
                <a:latin typeface="Arial"/>
                <a:ea typeface="+mn-ea"/>
                <a:cs typeface="Arial"/>
              </a:rPr>
              <a:t>4</a:t>
            </a:r>
          </a:p>
        </p:txBody>
      </p:sp>
      <p:sp>
        <p:nvSpPr>
          <p:cNvPr id="283679" name="Text Box 31"/>
          <p:cNvSpPr txBox="1">
            <a:spLocks noChangeArrowheads="1"/>
          </p:cNvSpPr>
          <p:nvPr/>
        </p:nvSpPr>
        <p:spPr bwMode="auto">
          <a:xfrm>
            <a:off x="6400800" y="1371600"/>
            <a:ext cx="6858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r" eaLnBrk="1" hangingPunct="1">
              <a:spcBef>
                <a:spcPct val="50000"/>
              </a:spcBef>
              <a:defRPr/>
            </a:pPr>
            <a:r>
              <a:rPr kumimoji="0" lang="en-US" sz="2800" b="1">
                <a:solidFill>
                  <a:schemeClr val="bg1"/>
                </a:solidFill>
                <a:latin typeface="Arial"/>
                <a:ea typeface="+mn-ea"/>
                <a:cs typeface="Arial"/>
              </a:rPr>
              <a:t>5</a:t>
            </a:r>
          </a:p>
        </p:txBody>
      </p:sp>
      <p:sp>
        <p:nvSpPr>
          <p:cNvPr id="283680" name="Text Box 32"/>
          <p:cNvSpPr txBox="1">
            <a:spLocks noChangeArrowheads="1"/>
          </p:cNvSpPr>
          <p:nvPr/>
        </p:nvSpPr>
        <p:spPr bwMode="auto">
          <a:xfrm>
            <a:off x="7315200" y="1371600"/>
            <a:ext cx="6858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r" eaLnBrk="1" hangingPunct="1">
              <a:spcBef>
                <a:spcPct val="50000"/>
              </a:spcBef>
              <a:defRPr/>
            </a:pPr>
            <a:r>
              <a:rPr kumimoji="0" lang="en-US" sz="2800" b="1">
                <a:solidFill>
                  <a:schemeClr val="bg1"/>
                </a:solidFill>
                <a:latin typeface="Arial"/>
                <a:ea typeface="+mn-ea"/>
                <a:cs typeface="Arial"/>
              </a:rPr>
              <a:t>6</a:t>
            </a:r>
          </a:p>
        </p:txBody>
      </p:sp>
      <p:sp>
        <p:nvSpPr>
          <p:cNvPr id="283681" name="Line 33"/>
          <p:cNvSpPr>
            <a:spLocks noChangeShapeType="1"/>
          </p:cNvSpPr>
          <p:nvPr/>
        </p:nvSpPr>
        <p:spPr bwMode="auto">
          <a:xfrm>
            <a:off x="4343400" y="4876800"/>
            <a:ext cx="4763" cy="121920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en-US" sz="2000">
              <a:latin typeface="Arial"/>
              <a:ea typeface="+mn-ea"/>
              <a:cs typeface="Arial"/>
            </a:endParaRPr>
          </a:p>
        </p:txBody>
      </p:sp>
      <p:sp>
        <p:nvSpPr>
          <p:cNvPr id="283682" name="Line 34"/>
          <p:cNvSpPr>
            <a:spLocks noChangeShapeType="1"/>
          </p:cNvSpPr>
          <p:nvPr/>
        </p:nvSpPr>
        <p:spPr bwMode="auto">
          <a:xfrm>
            <a:off x="609600" y="5557838"/>
            <a:ext cx="1588" cy="53340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en-US" sz="2000">
              <a:latin typeface="Arial"/>
              <a:ea typeface="+mn-ea"/>
              <a:cs typeface="Arial"/>
            </a:endParaRPr>
          </a:p>
        </p:txBody>
      </p:sp>
      <p:sp>
        <p:nvSpPr>
          <p:cNvPr id="283683" name="Line 35"/>
          <p:cNvSpPr>
            <a:spLocks noChangeShapeType="1"/>
          </p:cNvSpPr>
          <p:nvPr/>
        </p:nvSpPr>
        <p:spPr bwMode="auto">
          <a:xfrm>
            <a:off x="7775575" y="5500688"/>
            <a:ext cx="1588" cy="671512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en-US" sz="2000">
              <a:latin typeface="Arial"/>
              <a:ea typeface="+mn-ea"/>
              <a:cs typeface="Arial"/>
            </a:endParaRPr>
          </a:p>
        </p:txBody>
      </p:sp>
      <p:sp>
        <p:nvSpPr>
          <p:cNvPr id="283684" name="Rectangle 36"/>
          <p:cNvSpPr>
            <a:spLocks noChangeArrowheads="1"/>
          </p:cNvSpPr>
          <p:nvPr/>
        </p:nvSpPr>
        <p:spPr bwMode="auto">
          <a:xfrm>
            <a:off x="609600" y="4876800"/>
            <a:ext cx="7162800" cy="762000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 sz="2000">
              <a:latin typeface="Arial"/>
              <a:ea typeface="+mn-ea"/>
              <a:cs typeface="Arial"/>
            </a:endParaRPr>
          </a:p>
        </p:txBody>
      </p:sp>
      <p:sp>
        <p:nvSpPr>
          <p:cNvPr id="283685" name="Rectangle 37"/>
          <p:cNvSpPr>
            <a:spLocks noChangeArrowheads="1"/>
          </p:cNvSpPr>
          <p:nvPr/>
        </p:nvSpPr>
        <p:spPr bwMode="auto">
          <a:xfrm>
            <a:off x="609600" y="6110288"/>
            <a:ext cx="7172325" cy="461962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 sz="2000">
              <a:latin typeface="Arial"/>
              <a:ea typeface="+mn-ea"/>
              <a:cs typeface="Arial"/>
            </a:endParaRPr>
          </a:p>
        </p:txBody>
      </p:sp>
    </p:spTree>
  </p:cSld>
  <p:clrMapOvr>
    <a:masterClrMapping/>
  </p:clrMapOvr>
  <p:transition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800000"/>
            </a:gs>
            <a:gs pos="100000">
              <a:schemeClr val="tx1"/>
            </a:gs>
          </a:gsLst>
          <a:path path="rect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endParaRPr kumimoji="0" lang="en-US">
              <a:solidFill>
                <a:srgbClr val="000000"/>
              </a:solidFill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1563"/>
            <a:ext cx="9144000" cy="909772"/>
          </a:xfrm>
          <a:solidFill>
            <a:srgbClr val="000000"/>
          </a:solidFill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 anchor="ctr"/>
          <a:lstStyle/>
          <a:p>
            <a:pPr>
              <a:defRPr/>
            </a:pPr>
            <a:r>
              <a:rPr lang="en-US" sz="4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How to Curb Hypocrisy</a:t>
            </a:r>
          </a:p>
        </p:txBody>
      </p:sp>
      <p:sp>
        <p:nvSpPr>
          <p:cNvPr id="7" name="Text Box 24"/>
          <p:cNvSpPr txBox="1">
            <a:spLocks noChangeArrowheads="1"/>
          </p:cNvSpPr>
          <p:nvPr/>
        </p:nvSpPr>
        <p:spPr bwMode="auto">
          <a:xfrm>
            <a:off x="8363170" y="65344"/>
            <a:ext cx="69817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0" lang="en-US" altLang="zh-CN" b="1" dirty="0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96000"/>
                    </a:srgbClr>
                  </a:outerShdw>
                </a:effectLst>
                <a:latin typeface="Arial"/>
                <a:cs typeface="Arial"/>
              </a:rPr>
              <a:t>659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224599"/>
              </p:ext>
            </p:extLst>
          </p:nvPr>
        </p:nvGraphicFramePr>
        <p:xfrm>
          <a:off x="23664" y="908720"/>
          <a:ext cx="9120336" cy="270803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840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283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079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0405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chemeClr val="bg1"/>
                          </a:solidFill>
                          <a:effectLst>
                            <a:glow rad="228600">
                              <a:schemeClr val="tx1"/>
                            </a:glow>
                          </a:effectLst>
                          <a:latin typeface="Arial"/>
                          <a:ea typeface="Times New Roman"/>
                          <a:cs typeface="Arial"/>
                        </a:rPr>
                        <a:t>Command</a:t>
                      </a:r>
                      <a:endParaRPr lang="en-SG" sz="2400" b="1">
                        <a:solidFill>
                          <a:schemeClr val="bg1"/>
                        </a:solidFill>
                        <a:effectLst>
                          <a:glow rad="228600">
                            <a:schemeClr val="tx1"/>
                          </a:glow>
                        </a:effectLst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chemeClr val="bg1"/>
                          </a:solidFill>
                          <a:effectLst>
                            <a:glow rad="228600">
                              <a:schemeClr val="tx1"/>
                            </a:glow>
                          </a:effectLst>
                          <a:latin typeface="Arial"/>
                          <a:ea typeface="Times New Roman"/>
                          <a:cs typeface="Arial"/>
                        </a:rPr>
                        <a:t>Our Excuse</a:t>
                      </a:r>
                      <a:endParaRPr lang="en-SG" sz="2400" b="1">
                        <a:solidFill>
                          <a:schemeClr val="bg1"/>
                        </a:solidFill>
                        <a:effectLst>
                          <a:glow rad="228600">
                            <a:schemeClr val="tx1"/>
                          </a:glow>
                        </a:effectLst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chemeClr val="bg1"/>
                          </a:solidFill>
                          <a:effectLst>
                            <a:glow rad="228600">
                              <a:schemeClr val="tx1"/>
                            </a:glow>
                          </a:effectLst>
                          <a:latin typeface="Arial"/>
                          <a:ea typeface="Times New Roman"/>
                          <a:cs typeface="Arial"/>
                        </a:rPr>
                        <a:t>God</a:t>
                      </a:r>
                      <a:r>
                        <a:rPr lang="mr-IN" sz="2400" b="1">
                          <a:solidFill>
                            <a:schemeClr val="bg1"/>
                          </a:solidFill>
                          <a:effectLst>
                            <a:glow rad="228600">
                              <a:schemeClr val="tx1"/>
                            </a:glow>
                          </a:effectLst>
                          <a:latin typeface="Arial"/>
                          <a:ea typeface="Times New Roman"/>
                          <a:cs typeface="Arial"/>
                        </a:rPr>
                        <a:t>'</a:t>
                      </a:r>
                      <a:r>
                        <a:rPr lang="en-US" sz="2400" b="1">
                          <a:solidFill>
                            <a:schemeClr val="bg1"/>
                          </a:solidFill>
                          <a:effectLst>
                            <a:glow rad="228600">
                              <a:schemeClr val="tx1"/>
                            </a:glow>
                          </a:effectLst>
                          <a:latin typeface="Arial"/>
                          <a:ea typeface="Times New Roman"/>
                          <a:cs typeface="Arial"/>
                        </a:rPr>
                        <a:t>s Answer</a:t>
                      </a:r>
                      <a:endParaRPr lang="en-SG" sz="2400" b="1">
                        <a:solidFill>
                          <a:schemeClr val="bg1"/>
                        </a:solidFill>
                        <a:effectLst>
                          <a:glow rad="228600">
                            <a:schemeClr val="tx1"/>
                          </a:glow>
                        </a:effectLst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465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chemeClr val="bg1"/>
                          </a:solidFill>
                          <a:effectLst>
                            <a:glow rad="228600">
                              <a:schemeClr val="tx1"/>
                            </a:glow>
                          </a:effectLst>
                          <a:latin typeface="Arial"/>
                          <a:ea typeface="Times New Roman"/>
                          <a:cs typeface="Arial"/>
                        </a:rPr>
                        <a:t>Appreciate</a:t>
                      </a:r>
                      <a:endParaRPr lang="en-SG" sz="2400" b="1">
                        <a:solidFill>
                          <a:schemeClr val="bg1"/>
                        </a:solidFill>
                        <a:effectLst>
                          <a:glow rad="228600">
                            <a:schemeClr val="tx1"/>
                          </a:glow>
                        </a:effectLst>
                        <a:latin typeface="Arial"/>
                        <a:ea typeface="Times New Roman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chemeClr val="bg1"/>
                          </a:solidFill>
                          <a:effectLst>
                            <a:glow rad="228600">
                              <a:schemeClr val="tx1"/>
                            </a:glow>
                          </a:effectLst>
                          <a:latin typeface="Arial"/>
                          <a:ea typeface="Times New Roman"/>
                          <a:cs typeface="Arial"/>
                        </a:rPr>
                        <a:t>1:1-5</a:t>
                      </a:r>
                      <a:endParaRPr lang="en-SG" sz="2400" b="1">
                        <a:solidFill>
                          <a:schemeClr val="bg1"/>
                        </a:solidFill>
                        <a:effectLst>
                          <a:glow rad="228600">
                            <a:schemeClr val="tx1"/>
                          </a:glow>
                        </a:effectLst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mr-IN" sz="2400" b="1">
                          <a:solidFill>
                            <a:schemeClr val="bg1"/>
                          </a:solidFill>
                          <a:effectLst>
                            <a:glow rad="228600">
                              <a:schemeClr val="tx1"/>
                            </a:glow>
                          </a:effectLst>
                          <a:latin typeface="Arial"/>
                          <a:ea typeface="Times New Roman"/>
                          <a:cs typeface="Arial"/>
                        </a:rPr>
                        <a:t>"</a:t>
                      </a:r>
                      <a:r>
                        <a:rPr lang="en-US" sz="2400" b="1">
                          <a:solidFill>
                            <a:schemeClr val="bg1"/>
                          </a:solidFill>
                          <a:effectLst>
                            <a:glow rad="228600">
                              <a:schemeClr val="tx1"/>
                            </a:glow>
                          </a:effectLst>
                          <a:latin typeface="Arial"/>
                          <a:ea typeface="Times New Roman"/>
                          <a:cs typeface="Arial"/>
                        </a:rPr>
                        <a:t>How have you loved us?</a:t>
                      </a:r>
                      <a:r>
                        <a:rPr lang="mr-IN" sz="2400" b="1">
                          <a:solidFill>
                            <a:schemeClr val="bg1"/>
                          </a:solidFill>
                          <a:effectLst>
                            <a:glow rad="228600">
                              <a:schemeClr val="tx1"/>
                            </a:glow>
                          </a:effectLst>
                          <a:latin typeface="Arial"/>
                          <a:ea typeface="Times New Roman"/>
                          <a:cs typeface="Arial"/>
                        </a:rPr>
                        <a:t>"</a:t>
                      </a:r>
                      <a:endParaRPr lang="en-SG" sz="2400" b="1">
                        <a:solidFill>
                          <a:schemeClr val="bg1"/>
                        </a:solidFill>
                        <a:effectLst>
                          <a:glow rad="228600">
                            <a:schemeClr val="tx1"/>
                          </a:glow>
                        </a:effectLst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mr-IN" sz="2400" b="1">
                          <a:solidFill>
                            <a:schemeClr val="bg1"/>
                          </a:solidFill>
                          <a:effectLst>
                            <a:glow rad="228600">
                              <a:schemeClr val="tx1"/>
                            </a:glow>
                          </a:effectLst>
                          <a:latin typeface="Arial"/>
                          <a:ea typeface="Times New Roman"/>
                          <a:cs typeface="Arial"/>
                        </a:rPr>
                        <a:t>"</a:t>
                      </a:r>
                      <a:r>
                        <a:rPr lang="en-US" sz="2400" b="1">
                          <a:solidFill>
                            <a:schemeClr val="bg1"/>
                          </a:solidFill>
                          <a:effectLst>
                            <a:glow rad="228600">
                              <a:schemeClr val="tx1"/>
                            </a:glow>
                          </a:effectLst>
                          <a:latin typeface="Arial"/>
                          <a:ea typeface="Times New Roman"/>
                          <a:cs typeface="Arial"/>
                        </a:rPr>
                        <a:t>I chose you but you despise me.</a:t>
                      </a:r>
                      <a:r>
                        <a:rPr lang="mr-IN" sz="2400" b="1">
                          <a:solidFill>
                            <a:schemeClr val="bg1"/>
                          </a:solidFill>
                          <a:effectLst>
                            <a:glow rad="228600">
                              <a:schemeClr val="tx1"/>
                            </a:glow>
                          </a:effectLst>
                          <a:latin typeface="Arial"/>
                          <a:ea typeface="Times New Roman"/>
                          <a:cs typeface="Arial"/>
                        </a:rPr>
                        <a:t>"</a:t>
                      </a:r>
                      <a:endParaRPr lang="en-SG" sz="2400" b="1">
                        <a:solidFill>
                          <a:schemeClr val="bg1"/>
                        </a:solidFill>
                        <a:effectLst>
                          <a:glow rad="228600">
                            <a:schemeClr val="tx1"/>
                          </a:glow>
                        </a:effectLst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465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chemeClr val="bg1"/>
                          </a:solidFill>
                          <a:effectLst>
                            <a:glow rad="228600">
                              <a:schemeClr val="tx1"/>
                            </a:glow>
                          </a:effectLst>
                          <a:latin typeface="Arial"/>
                          <a:ea typeface="Times New Roman"/>
                          <a:cs typeface="Arial"/>
                        </a:rPr>
                        <a:t>Honor</a:t>
                      </a:r>
                      <a:endParaRPr lang="en-SG" sz="2400" b="1">
                        <a:solidFill>
                          <a:schemeClr val="bg1"/>
                        </a:solidFill>
                        <a:effectLst>
                          <a:glow rad="228600">
                            <a:schemeClr val="tx1"/>
                          </a:glow>
                        </a:effectLst>
                        <a:latin typeface="Arial"/>
                        <a:ea typeface="Times New Roman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chemeClr val="bg1"/>
                          </a:solidFill>
                          <a:effectLst>
                            <a:glow rad="228600">
                              <a:schemeClr val="tx1"/>
                            </a:glow>
                          </a:effectLst>
                          <a:latin typeface="Arial"/>
                          <a:ea typeface="Times New Roman"/>
                          <a:cs typeface="Arial"/>
                        </a:rPr>
                        <a:t>1:6–2:9</a:t>
                      </a:r>
                      <a:endParaRPr lang="en-SG" sz="2400" b="1">
                        <a:solidFill>
                          <a:schemeClr val="bg1"/>
                        </a:solidFill>
                        <a:effectLst>
                          <a:glow rad="228600">
                            <a:schemeClr val="tx1"/>
                          </a:glow>
                        </a:effectLst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mr-IN" sz="2400" b="1">
                          <a:solidFill>
                            <a:schemeClr val="bg1"/>
                          </a:solidFill>
                          <a:effectLst>
                            <a:glow rad="228600">
                              <a:schemeClr val="tx1"/>
                            </a:glow>
                          </a:effectLst>
                          <a:latin typeface="Arial"/>
                          <a:ea typeface="Times New Roman"/>
                          <a:cs typeface="Arial"/>
                        </a:rPr>
                        <a:t>"</a:t>
                      </a:r>
                      <a:r>
                        <a:rPr lang="en-US" sz="2400" b="1">
                          <a:solidFill>
                            <a:schemeClr val="bg1"/>
                          </a:solidFill>
                          <a:effectLst>
                            <a:glow rad="228600">
                              <a:schemeClr val="tx1"/>
                            </a:glow>
                          </a:effectLst>
                          <a:latin typeface="Arial"/>
                          <a:ea typeface="Times New Roman"/>
                          <a:cs typeface="Arial"/>
                        </a:rPr>
                        <a:t>How have we despised your name?</a:t>
                      </a:r>
                      <a:r>
                        <a:rPr lang="mr-IN" sz="2400" b="1">
                          <a:solidFill>
                            <a:schemeClr val="bg1"/>
                          </a:solidFill>
                          <a:effectLst>
                            <a:glow rad="228600">
                              <a:schemeClr val="tx1"/>
                            </a:glow>
                          </a:effectLst>
                          <a:latin typeface="Arial"/>
                          <a:ea typeface="Times New Roman"/>
                          <a:cs typeface="Arial"/>
                        </a:rPr>
                        <a:t>"</a:t>
                      </a:r>
                      <a:endParaRPr lang="en-SG" sz="2400" b="1">
                        <a:solidFill>
                          <a:schemeClr val="bg1"/>
                        </a:solidFill>
                        <a:effectLst>
                          <a:glow rad="228600">
                            <a:schemeClr val="tx1"/>
                          </a:glow>
                        </a:effectLst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mr-IN" sz="2400" b="1">
                          <a:solidFill>
                            <a:schemeClr val="bg1"/>
                          </a:solidFill>
                          <a:effectLst>
                            <a:glow rad="228600">
                              <a:schemeClr val="tx1"/>
                            </a:glow>
                          </a:effectLst>
                          <a:latin typeface="Arial"/>
                          <a:ea typeface="Times New Roman"/>
                          <a:cs typeface="Arial"/>
                        </a:rPr>
                        <a:t>"</a:t>
                      </a:r>
                      <a:r>
                        <a:rPr lang="en-US" sz="2400" b="1">
                          <a:solidFill>
                            <a:schemeClr val="bg1"/>
                          </a:solidFill>
                          <a:effectLst>
                            <a:glow rad="228600">
                              <a:schemeClr val="tx1"/>
                            </a:glow>
                          </a:effectLst>
                          <a:latin typeface="Arial"/>
                          <a:ea typeface="Times New Roman"/>
                          <a:cs typeface="Arial"/>
                        </a:rPr>
                        <a:t>You offer lousy sacrifices.</a:t>
                      </a:r>
                      <a:r>
                        <a:rPr lang="mr-IN" sz="2400" b="1">
                          <a:solidFill>
                            <a:schemeClr val="bg1"/>
                          </a:solidFill>
                          <a:effectLst>
                            <a:glow rad="228600">
                              <a:schemeClr val="tx1"/>
                            </a:glow>
                          </a:effectLst>
                          <a:latin typeface="Arial"/>
                          <a:ea typeface="Times New Roman"/>
                          <a:cs typeface="Arial"/>
                        </a:rPr>
                        <a:t>"</a:t>
                      </a:r>
                      <a:endParaRPr lang="en-SG" sz="2400" b="1">
                        <a:solidFill>
                          <a:schemeClr val="bg1"/>
                        </a:solidFill>
                        <a:effectLst>
                          <a:glow rad="228600">
                            <a:schemeClr val="tx1"/>
                          </a:glow>
                        </a:effectLst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465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rgbClr val="FFFF00"/>
                          </a:solidFill>
                          <a:effectLst>
                            <a:glow rad="228600">
                              <a:schemeClr val="tx1"/>
                            </a:glow>
                          </a:effectLst>
                          <a:latin typeface="Arial"/>
                          <a:ea typeface="Times New Roman"/>
                          <a:cs typeface="Arial"/>
                        </a:rPr>
                        <a:t>Bond</a:t>
                      </a:r>
                      <a:endParaRPr lang="en-SG" sz="2400" b="1">
                        <a:solidFill>
                          <a:srgbClr val="FFFF00"/>
                        </a:solidFill>
                        <a:effectLst>
                          <a:glow rad="228600">
                            <a:schemeClr val="tx1"/>
                          </a:glow>
                        </a:effectLst>
                        <a:latin typeface="Arial"/>
                        <a:ea typeface="Times New Roman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rgbClr val="FFFF00"/>
                          </a:solidFill>
                          <a:effectLst>
                            <a:glow rad="228600">
                              <a:schemeClr val="tx1"/>
                            </a:glow>
                          </a:effectLst>
                          <a:latin typeface="Arial"/>
                          <a:ea typeface="Times New Roman"/>
                          <a:cs typeface="Arial"/>
                        </a:rPr>
                        <a:t>2:10-16</a:t>
                      </a:r>
                      <a:endParaRPr lang="en-SG" sz="2400" b="1">
                        <a:solidFill>
                          <a:srgbClr val="FFFF00"/>
                        </a:solidFill>
                        <a:effectLst>
                          <a:glow rad="228600">
                            <a:schemeClr val="tx1"/>
                          </a:glow>
                        </a:effectLst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mr-IN" sz="2400" b="1">
                          <a:solidFill>
                            <a:srgbClr val="FFFF00"/>
                          </a:solidFill>
                          <a:effectLst>
                            <a:glow rad="228600">
                              <a:schemeClr val="tx1"/>
                            </a:glow>
                          </a:effectLst>
                          <a:latin typeface="Arial"/>
                          <a:ea typeface="Times New Roman"/>
                          <a:cs typeface="Arial"/>
                        </a:rPr>
                        <a:t>"</a:t>
                      </a:r>
                      <a:r>
                        <a:rPr lang="en-US" sz="2400" b="1">
                          <a:solidFill>
                            <a:srgbClr val="FFFF00"/>
                          </a:solidFill>
                          <a:effectLst>
                            <a:glow rad="228600">
                              <a:schemeClr val="tx1"/>
                            </a:glow>
                          </a:effectLst>
                          <a:latin typeface="Arial"/>
                          <a:ea typeface="Times New Roman"/>
                          <a:cs typeface="Arial"/>
                        </a:rPr>
                        <a:t>Why do you despise our offerings?</a:t>
                      </a:r>
                      <a:r>
                        <a:rPr lang="mr-IN" sz="2400" b="1">
                          <a:solidFill>
                            <a:srgbClr val="FFFF00"/>
                          </a:solidFill>
                          <a:effectLst>
                            <a:glow rad="228600">
                              <a:schemeClr val="tx1"/>
                            </a:glow>
                          </a:effectLst>
                          <a:latin typeface="Arial"/>
                          <a:ea typeface="Times New Roman"/>
                          <a:cs typeface="Arial"/>
                        </a:rPr>
                        <a:t>"</a:t>
                      </a:r>
                      <a:endParaRPr lang="en-SG" sz="2400" b="1">
                        <a:solidFill>
                          <a:srgbClr val="FFFF00"/>
                        </a:solidFill>
                        <a:effectLst>
                          <a:glow rad="228600">
                            <a:schemeClr val="tx1"/>
                          </a:glow>
                        </a:effectLst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mr-IN" sz="2400" b="1">
                          <a:solidFill>
                            <a:srgbClr val="FFFF00"/>
                          </a:solidFill>
                          <a:effectLst>
                            <a:glow rad="228600">
                              <a:schemeClr val="tx1"/>
                            </a:glow>
                          </a:effectLst>
                          <a:latin typeface="Arial"/>
                          <a:ea typeface="Times New Roman"/>
                          <a:cs typeface="Arial"/>
                        </a:rPr>
                        <a:t>"</a:t>
                      </a:r>
                      <a:r>
                        <a:rPr lang="en-US" sz="2400" b="1">
                          <a:solidFill>
                            <a:srgbClr val="FFFF00"/>
                          </a:solidFill>
                          <a:effectLst>
                            <a:glow rad="228600">
                              <a:schemeClr val="tx1"/>
                            </a:glow>
                          </a:effectLst>
                          <a:latin typeface="Arial"/>
                          <a:ea typeface="Times New Roman"/>
                          <a:cs typeface="Arial"/>
                        </a:rPr>
                        <a:t>You divorce your wives.</a:t>
                      </a:r>
                      <a:r>
                        <a:rPr lang="mr-IN" sz="2400" b="1">
                          <a:solidFill>
                            <a:srgbClr val="FFFF00"/>
                          </a:solidFill>
                          <a:effectLst>
                            <a:glow rad="228600">
                              <a:schemeClr val="tx1"/>
                            </a:glow>
                          </a:effectLst>
                          <a:latin typeface="Arial"/>
                          <a:ea typeface="Times New Roman"/>
                          <a:cs typeface="Arial"/>
                        </a:rPr>
                        <a:t>"</a:t>
                      </a:r>
                      <a:endParaRPr lang="en-SG" sz="2400" b="1">
                        <a:solidFill>
                          <a:srgbClr val="FFFF00"/>
                        </a:solidFill>
                        <a:effectLst>
                          <a:glow rad="228600">
                            <a:schemeClr val="tx1"/>
                          </a:glow>
                        </a:effectLst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81387497"/>
      </p:ext>
    </p:extLst>
  </p:cSld>
  <p:clrMapOvr>
    <a:masterClrMapping/>
  </p:clrMapOvr>
  <p:transition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5" name="Rectangle 5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7772400" cy="838200"/>
          </a:xfrm>
          <a:solidFill>
            <a:srgbClr val="000000"/>
          </a:solidFill>
        </p:spPr>
        <p:txBody>
          <a:bodyPr/>
          <a:lstStyle/>
          <a:p>
            <a:pPr algn="ctr">
              <a:defRPr/>
            </a:pPr>
            <a:r>
              <a:rPr lang="en-US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rPr>
              <a:t>Malachi 2:10-16</a:t>
            </a:r>
          </a:p>
        </p:txBody>
      </p:sp>
      <p:sp>
        <p:nvSpPr>
          <p:cNvPr id="107526" name="Text Box 6"/>
          <p:cNvSpPr txBox="1">
            <a:spLocks noChangeArrowheads="1"/>
          </p:cNvSpPr>
          <p:nvPr/>
        </p:nvSpPr>
        <p:spPr bwMode="auto">
          <a:xfrm>
            <a:off x="457200" y="1492250"/>
            <a:ext cx="8686800" cy="48323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2800" b="1" i="1">
                <a:solidFill>
                  <a:srgbClr val="FFFF66"/>
                </a:solidFill>
                <a:latin typeface="Arial" charset="0"/>
                <a:cs typeface="Arial" charset="0"/>
              </a:rPr>
              <a:t>4. Third Disputation (2:10-16) Dispute about faithlessness</a:t>
            </a:r>
            <a:br>
              <a:rPr lang="en-US" sz="2800" b="1" i="1">
                <a:solidFill>
                  <a:srgbClr val="FFFF66"/>
                </a:solidFill>
                <a:latin typeface="Arial" charset="0"/>
                <a:cs typeface="Arial" charset="0"/>
              </a:rPr>
            </a:br>
            <a:r>
              <a:rPr lang="en-US" sz="2800" b="1" i="1">
                <a:solidFill>
                  <a:srgbClr val="FFFF66"/>
                </a:solidFill>
                <a:latin typeface="Arial" charset="0"/>
                <a:cs typeface="Arial" charset="0"/>
              </a:rPr>
              <a:t>-</a:t>
            </a:r>
            <a:r>
              <a:rPr lang="en-US" sz="2800" b="1">
                <a:solidFill>
                  <a:srgbClr val="FFFF66"/>
                </a:solidFill>
                <a:latin typeface="Arial" charset="0"/>
                <a:cs typeface="Arial" charset="0"/>
              </a:rPr>
              <a:t> You have polluted me</a:t>
            </a:r>
            <a:br>
              <a:rPr lang="en-US" sz="2800" b="1">
                <a:solidFill>
                  <a:srgbClr val="FFFF66"/>
                </a:solidFill>
                <a:latin typeface="Arial" charset="0"/>
                <a:cs typeface="Arial" charset="0"/>
              </a:rPr>
            </a:br>
            <a:r>
              <a:rPr lang="en-US" sz="2800" b="1">
                <a:solidFill>
                  <a:srgbClr val="FFFF66"/>
                </a:solidFill>
                <a:latin typeface="Arial" charset="0"/>
                <a:cs typeface="Arial" charset="0"/>
              </a:rPr>
              <a:t>- How have we polluted you?</a:t>
            </a:r>
            <a:br>
              <a:rPr lang="en-US" sz="2800" b="1">
                <a:solidFill>
                  <a:srgbClr val="FFFF66"/>
                </a:solidFill>
                <a:latin typeface="Arial" charset="0"/>
                <a:cs typeface="Arial" charset="0"/>
              </a:rPr>
            </a:br>
            <a:r>
              <a:rPr lang="en-US" sz="2800" b="1">
                <a:solidFill>
                  <a:srgbClr val="FFFF66"/>
                </a:solidFill>
                <a:latin typeface="Arial" charset="0"/>
                <a:cs typeface="Arial" charset="0"/>
              </a:rPr>
              <a:t>- You offered me defiled food and blemished animals</a:t>
            </a:r>
            <a:br>
              <a:rPr lang="en-US" sz="2800" b="1">
                <a:solidFill>
                  <a:srgbClr val="FFFF66"/>
                </a:solidFill>
                <a:latin typeface="Arial" charset="0"/>
                <a:cs typeface="Arial" charset="0"/>
              </a:rPr>
            </a:br>
            <a:br>
              <a:rPr lang="en-US" sz="2800" b="1">
                <a:solidFill>
                  <a:srgbClr val="FFFF66"/>
                </a:solidFill>
                <a:latin typeface="Arial" charset="0"/>
                <a:cs typeface="Arial" charset="0"/>
              </a:rPr>
            </a:br>
            <a:r>
              <a:rPr lang="en-US" sz="2800" b="1" i="1">
                <a:solidFill>
                  <a:srgbClr val="FFFF66"/>
                </a:solidFill>
                <a:latin typeface="Arial" charset="0"/>
                <a:cs typeface="Arial" charset="0"/>
              </a:rPr>
              <a:t>- Oracle against people of Judah re: unfaithfulness to their marriage covenant: they intermarry with pagan women or divorce their wives</a:t>
            </a:r>
            <a:r>
              <a:rPr kumimoji="0" lang="en-US" sz="2800" b="1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	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7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526" grpId="0" autoUpdateAnimBg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4EA8EBDB-F2E0-E8F7-A266-76CCF8647635}"/>
              </a:ext>
            </a:extLst>
          </p:cNvPr>
          <p:cNvGrpSpPr/>
          <p:nvPr/>
        </p:nvGrpSpPr>
        <p:grpSpPr>
          <a:xfrm>
            <a:off x="0" y="-134487"/>
            <a:ext cx="9144000" cy="6992487"/>
            <a:chOff x="0" y="-134487"/>
            <a:chExt cx="9144000" cy="6992487"/>
          </a:xfrm>
        </p:grpSpPr>
        <p:sp>
          <p:nvSpPr>
            <p:cNvPr id="100355" name="Picture 1"/>
            <p:cNvSpPr>
              <a:spLocks noChangeAspect="1"/>
            </p:cNvSpPr>
            <p:nvPr/>
          </p:nvSpPr>
          <p:spPr bwMode="auto">
            <a:xfrm>
              <a:off x="0" y="368300"/>
              <a:ext cx="9144000" cy="6099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001" y="15198"/>
              <a:ext cx="9123736" cy="6842802"/>
            </a:xfrm>
            <a:prstGeom prst="rect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5FAFAB3E-04FB-8489-3480-9E10E3A719CA}"/>
                </a:ext>
              </a:extLst>
            </p:cNvPr>
            <p:cNvSpPr/>
            <p:nvPr/>
          </p:nvSpPr>
          <p:spPr bwMode="auto">
            <a:xfrm rot="2969538">
              <a:off x="4349936" y="2075204"/>
              <a:ext cx="5112568" cy="2340620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stealth" w="lg" len="lg"/>
            </a:ln>
            <a:effectLst/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itchFamily="-112" charset="0"/>
                <a:ea typeface="ＭＳ Ｐゴシック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D1FE0C0-2725-1182-DC83-8D5A78A13E45}"/>
                </a:ext>
              </a:extLst>
            </p:cNvPr>
            <p:cNvSpPr/>
            <p:nvPr/>
          </p:nvSpPr>
          <p:spPr bwMode="auto">
            <a:xfrm rot="3418738">
              <a:off x="3760755" y="-73994"/>
              <a:ext cx="2461605" cy="2340620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stealth" w="lg" len="lg"/>
            </a:ln>
            <a:effectLst/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itchFamily="-112" charset="0"/>
                <a:ea typeface="ＭＳ Ｐゴシック" charset="0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D74605C-1B9E-7661-4B05-2872463F38F3}"/>
                </a:ext>
              </a:extLst>
            </p:cNvPr>
            <p:cNvSpPr/>
            <p:nvPr/>
          </p:nvSpPr>
          <p:spPr bwMode="auto">
            <a:xfrm rot="5243225">
              <a:off x="6150577" y="2472318"/>
              <a:ext cx="2461605" cy="2340620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stealth" w="lg" len="lg"/>
            </a:ln>
            <a:effectLst/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itchFamily="-112" charset="0"/>
                <a:ea typeface="ＭＳ Ｐゴシック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24A4AC1-DDE1-0B4E-C7B8-597CAEC99967}"/>
                </a:ext>
              </a:extLst>
            </p:cNvPr>
            <p:cNvSpPr/>
            <p:nvPr/>
          </p:nvSpPr>
          <p:spPr bwMode="auto">
            <a:xfrm rot="3394679">
              <a:off x="5860005" y="2419155"/>
              <a:ext cx="2461605" cy="2340620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stealth" w="lg" len="lg"/>
            </a:ln>
            <a:effectLst/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itchFamily="-112" charset="0"/>
                <a:ea typeface="ＭＳ Ｐゴシック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AF74732-2C3C-3FF9-CD26-4962670B37BD}"/>
                </a:ext>
              </a:extLst>
            </p:cNvPr>
            <p:cNvSpPr/>
            <p:nvPr/>
          </p:nvSpPr>
          <p:spPr bwMode="auto">
            <a:xfrm rot="5400000">
              <a:off x="5660864" y="2020732"/>
              <a:ext cx="4364353" cy="2340620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stealth" w="lg" len="lg"/>
            </a:ln>
            <a:effectLst/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itchFamily="-112" charset="0"/>
                <a:ea typeface="ＭＳ Ｐゴシック" charset="0"/>
              </a:endParaRPr>
            </a:p>
          </p:txBody>
        </p:sp>
      </p:grp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995936" y="954748"/>
            <a:ext cx="5313105" cy="1682163"/>
          </a:xfrm>
          <a:effectLst/>
        </p:spPr>
        <p:txBody>
          <a:bodyPr/>
          <a:lstStyle/>
          <a:p>
            <a:pPr>
              <a:defRPr/>
            </a:pPr>
            <a:r>
              <a:rPr lang="en-US" sz="4800" b="1" dirty="0">
                <a:solidFill>
                  <a:srgbClr val="C00000"/>
                </a:solidFill>
                <a:effectLst>
                  <a:glow rad="127000">
                    <a:schemeClr val="bg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"I hate divorce!" (Malachi 2:16)</a:t>
            </a:r>
          </a:p>
        </p:txBody>
      </p:sp>
    </p:spTree>
    <p:extLst>
      <p:ext uri="{BB962C8B-B14F-4D97-AF65-F5344CB8AC3E}">
        <p14:creationId xmlns:p14="http://schemas.microsoft.com/office/powerpoint/2010/main" val="4074641099"/>
      </p:ext>
    </p:extLst>
  </p:cSld>
  <p:clrMapOvr>
    <a:masterClrMapping/>
  </p:clrMapOvr>
  <p:transition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5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endParaRPr kumimoji="0" lang="en-US">
              <a:solidFill>
                <a:srgbClr val="000000"/>
              </a:solidFill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-8659" y="-171400"/>
            <a:ext cx="9143999" cy="1080120"/>
          </a:xfrm>
          <a:effectLst/>
        </p:spPr>
        <p:txBody>
          <a:bodyPr/>
          <a:lstStyle/>
          <a:p>
            <a:pPr>
              <a:defRPr/>
            </a:pPr>
            <a:r>
              <a:rPr lang="en-US" b="1" dirty="0">
                <a:solidFill>
                  <a:schemeClr val="tx2"/>
                </a:solidFill>
                <a:effectLst>
                  <a:glow rad="127000">
                    <a:schemeClr val="bg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"I hate divorce!" (Malachi 2:16)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92088"/>
            <a:ext cx="9170512" cy="6093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996778"/>
      </p:ext>
    </p:extLst>
  </p:cSld>
  <p:clrMapOvr>
    <a:masterClrMapping/>
  </p:clrMapOvr>
  <p:transition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5" name="Rectangle 40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z="4000">
                <a:latin typeface="Arial" charset="0"/>
                <a:ea typeface="ＭＳ Ｐゴシック" charset="0"/>
                <a:cs typeface="Arial" charset="0"/>
              </a:rPr>
              <a:t>Chart 2:17-3:6</a:t>
            </a:r>
          </a:p>
        </p:txBody>
      </p:sp>
      <p:sp>
        <p:nvSpPr>
          <p:cNvPr id="231426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0">
            <a:gsLst>
              <a:gs pos="0">
                <a:srgbClr val="000000"/>
              </a:gs>
              <a:gs pos="20000">
                <a:srgbClr val="000040"/>
              </a:gs>
              <a:gs pos="50000">
                <a:srgbClr val="400040"/>
              </a:gs>
              <a:gs pos="75000">
                <a:srgbClr val="8F0040"/>
              </a:gs>
              <a:gs pos="89999">
                <a:srgbClr val="F27300"/>
              </a:gs>
              <a:gs pos="100000">
                <a:srgbClr val="FFBF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kumimoji="0" lang="en-US" sz="2000">
              <a:latin typeface="Arial" charset="0"/>
              <a:cs typeface="Arial" charset="0"/>
            </a:endParaRPr>
          </a:p>
        </p:txBody>
      </p:sp>
      <p:sp>
        <p:nvSpPr>
          <p:cNvPr id="284675" name="Text Box 3"/>
          <p:cNvSpPr txBox="1">
            <a:spLocks noChangeArrowheads="1"/>
          </p:cNvSpPr>
          <p:nvPr/>
        </p:nvSpPr>
        <p:spPr bwMode="auto">
          <a:xfrm rot="17055432">
            <a:off x="222251" y="2719387"/>
            <a:ext cx="36131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kumimoji="0" lang="en-US" sz="2800" b="1">
                <a:solidFill>
                  <a:schemeClr val="bg1"/>
                </a:solidFill>
                <a:latin typeface="Arial"/>
                <a:ea typeface="+mn-ea"/>
                <a:cs typeface="Arial"/>
              </a:rPr>
              <a:t>Love 1:2-5</a:t>
            </a:r>
          </a:p>
        </p:txBody>
      </p:sp>
      <p:sp>
        <p:nvSpPr>
          <p:cNvPr id="284676" name="Text Box 4"/>
          <p:cNvSpPr txBox="1">
            <a:spLocks noChangeArrowheads="1"/>
          </p:cNvSpPr>
          <p:nvPr/>
        </p:nvSpPr>
        <p:spPr bwMode="auto">
          <a:xfrm rot="17006968">
            <a:off x="1462088" y="2852738"/>
            <a:ext cx="32670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kumimoji="0" lang="en-US" sz="2800" b="1" dirty="0">
                <a:solidFill>
                  <a:schemeClr val="bg1"/>
                </a:solidFill>
                <a:latin typeface="Arial"/>
                <a:ea typeface="+mn-ea"/>
                <a:cs typeface="Arial"/>
              </a:rPr>
              <a:t>Honor 1:6–2:9</a:t>
            </a:r>
          </a:p>
        </p:txBody>
      </p:sp>
      <p:sp>
        <p:nvSpPr>
          <p:cNvPr id="284677" name="Text Box 5"/>
          <p:cNvSpPr txBox="1">
            <a:spLocks noChangeArrowheads="1"/>
          </p:cNvSpPr>
          <p:nvPr/>
        </p:nvSpPr>
        <p:spPr bwMode="auto">
          <a:xfrm>
            <a:off x="685800" y="6049963"/>
            <a:ext cx="70866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kumimoji="0" lang="en-US" sz="2800" b="1" dirty="0">
                <a:solidFill>
                  <a:schemeClr val="bg1"/>
                </a:solidFill>
                <a:latin typeface="Arial"/>
                <a:ea typeface="+mn-ea"/>
                <a:cs typeface="Arial"/>
              </a:rPr>
              <a:t>Respond to God</a:t>
            </a:r>
            <a:r>
              <a:rPr kumimoji="0" lang="mr-IN" sz="2800" b="1" dirty="0">
                <a:solidFill>
                  <a:schemeClr val="bg1"/>
                </a:solidFill>
                <a:latin typeface="Arial"/>
                <a:ea typeface="+mn-ea"/>
                <a:cs typeface="Arial"/>
              </a:rPr>
              <a:t>'</a:t>
            </a:r>
            <a:r>
              <a:rPr kumimoji="0" lang="en-US" sz="2800" b="1" dirty="0">
                <a:solidFill>
                  <a:schemeClr val="bg1"/>
                </a:solidFill>
                <a:latin typeface="Arial"/>
                <a:ea typeface="+mn-ea"/>
                <a:cs typeface="Arial"/>
              </a:rPr>
              <a:t>s Covenant Love </a:t>
            </a:r>
          </a:p>
        </p:txBody>
      </p:sp>
      <p:sp>
        <p:nvSpPr>
          <p:cNvPr id="284678" name="Text Box 6"/>
          <p:cNvSpPr txBox="1">
            <a:spLocks noChangeArrowheads="1"/>
          </p:cNvSpPr>
          <p:nvPr/>
        </p:nvSpPr>
        <p:spPr bwMode="auto">
          <a:xfrm rot="16200000">
            <a:off x="-1485899" y="1446212"/>
            <a:ext cx="38862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endParaRPr kumimoji="0" lang="en-US" sz="4000" b="1">
              <a:solidFill>
                <a:schemeClr val="bg1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284679" name="Text Box 7"/>
          <p:cNvSpPr txBox="1">
            <a:spLocks noChangeArrowheads="1"/>
          </p:cNvSpPr>
          <p:nvPr/>
        </p:nvSpPr>
        <p:spPr bwMode="auto">
          <a:xfrm rot="16200000">
            <a:off x="6823869" y="4534694"/>
            <a:ext cx="323691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kumimoji="0" lang="en-US" sz="3200" b="1" dirty="0">
                <a:solidFill>
                  <a:schemeClr val="bg1"/>
                </a:solidFill>
                <a:latin typeface="Arial" charset="0"/>
                <a:cs typeface="Arial" charset="0"/>
              </a:rPr>
              <a:t>430 BC</a:t>
            </a:r>
          </a:p>
        </p:txBody>
      </p:sp>
      <p:sp>
        <p:nvSpPr>
          <p:cNvPr id="284680" name="Line 8"/>
          <p:cNvSpPr>
            <a:spLocks noChangeShapeType="1"/>
          </p:cNvSpPr>
          <p:nvPr/>
        </p:nvSpPr>
        <p:spPr bwMode="auto">
          <a:xfrm flipH="1">
            <a:off x="7772400" y="1371600"/>
            <a:ext cx="838200" cy="3502025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en-US" sz="2000">
              <a:latin typeface="Arial"/>
              <a:ea typeface="+mn-ea"/>
              <a:cs typeface="Arial"/>
            </a:endParaRPr>
          </a:p>
        </p:txBody>
      </p:sp>
      <p:sp>
        <p:nvSpPr>
          <p:cNvPr id="284681" name="Rectangle 9"/>
          <p:cNvSpPr>
            <a:spLocks noChangeArrowheads="1"/>
          </p:cNvSpPr>
          <p:nvPr/>
        </p:nvSpPr>
        <p:spPr bwMode="auto">
          <a:xfrm>
            <a:off x="1447800" y="381000"/>
            <a:ext cx="7162800" cy="990600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 algn="ctr" eaLnBrk="1" hangingPunct="1">
              <a:spcBef>
                <a:spcPct val="20000"/>
              </a:spcBef>
              <a:buFontTx/>
              <a:buChar char="•"/>
              <a:defRPr/>
            </a:pPr>
            <a:endParaRPr kumimoji="0" lang="en-US" sz="2000">
              <a:solidFill>
                <a:schemeClr val="bg1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284682" name="Text Box 10"/>
          <p:cNvSpPr txBox="1">
            <a:spLocks noChangeArrowheads="1"/>
          </p:cNvSpPr>
          <p:nvPr/>
        </p:nvSpPr>
        <p:spPr bwMode="auto">
          <a:xfrm>
            <a:off x="1371600" y="395288"/>
            <a:ext cx="1600200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kumimoji="0" lang="en-US" b="1">
                <a:solidFill>
                  <a:schemeClr val="bg1"/>
                </a:solidFill>
                <a:latin typeface="Arial"/>
                <a:ea typeface="+mn-ea"/>
                <a:cs typeface="Arial"/>
              </a:rPr>
              <a:t>Privilege 1:1-5</a:t>
            </a:r>
          </a:p>
        </p:txBody>
      </p:sp>
      <p:sp>
        <p:nvSpPr>
          <p:cNvPr id="284683" name="Line 11"/>
          <p:cNvSpPr>
            <a:spLocks noChangeShapeType="1"/>
          </p:cNvSpPr>
          <p:nvPr/>
        </p:nvSpPr>
        <p:spPr bwMode="auto">
          <a:xfrm>
            <a:off x="7162800" y="381000"/>
            <a:ext cx="0" cy="99060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en-US" sz="2000">
              <a:latin typeface="Arial"/>
              <a:ea typeface="+mn-ea"/>
              <a:cs typeface="Arial"/>
            </a:endParaRPr>
          </a:p>
        </p:txBody>
      </p:sp>
      <p:sp>
        <p:nvSpPr>
          <p:cNvPr id="284684" name="Line 12"/>
          <p:cNvSpPr>
            <a:spLocks noChangeShapeType="1"/>
          </p:cNvSpPr>
          <p:nvPr/>
        </p:nvSpPr>
        <p:spPr bwMode="auto">
          <a:xfrm flipH="1">
            <a:off x="5486400" y="1371600"/>
            <a:ext cx="838200" cy="3502025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en-US" sz="2000">
              <a:latin typeface="Arial"/>
              <a:ea typeface="+mn-ea"/>
              <a:cs typeface="Arial"/>
            </a:endParaRPr>
          </a:p>
        </p:txBody>
      </p:sp>
      <p:sp>
        <p:nvSpPr>
          <p:cNvPr id="284685" name="Line 13"/>
          <p:cNvSpPr>
            <a:spLocks noChangeShapeType="1"/>
          </p:cNvSpPr>
          <p:nvPr/>
        </p:nvSpPr>
        <p:spPr bwMode="auto">
          <a:xfrm flipH="1">
            <a:off x="3429000" y="1371600"/>
            <a:ext cx="838200" cy="3502025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en-US" sz="2000">
              <a:latin typeface="Arial"/>
              <a:ea typeface="+mn-ea"/>
              <a:cs typeface="Arial"/>
            </a:endParaRPr>
          </a:p>
        </p:txBody>
      </p:sp>
      <p:sp>
        <p:nvSpPr>
          <p:cNvPr id="284686" name="Line 14"/>
          <p:cNvSpPr>
            <a:spLocks noChangeShapeType="1"/>
          </p:cNvSpPr>
          <p:nvPr/>
        </p:nvSpPr>
        <p:spPr bwMode="auto">
          <a:xfrm flipH="1">
            <a:off x="2057400" y="1371600"/>
            <a:ext cx="838200" cy="3502025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en-US" sz="2000">
              <a:latin typeface="Arial"/>
              <a:ea typeface="+mn-ea"/>
              <a:cs typeface="Arial"/>
            </a:endParaRPr>
          </a:p>
        </p:txBody>
      </p:sp>
      <p:sp>
        <p:nvSpPr>
          <p:cNvPr id="284687" name="Line 15"/>
          <p:cNvSpPr>
            <a:spLocks noChangeShapeType="1"/>
          </p:cNvSpPr>
          <p:nvPr/>
        </p:nvSpPr>
        <p:spPr bwMode="auto">
          <a:xfrm flipH="1">
            <a:off x="609600" y="1371600"/>
            <a:ext cx="838200" cy="3502025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en-US" sz="2000">
              <a:latin typeface="Arial"/>
              <a:ea typeface="+mn-ea"/>
              <a:cs typeface="Arial"/>
            </a:endParaRPr>
          </a:p>
        </p:txBody>
      </p:sp>
      <p:sp>
        <p:nvSpPr>
          <p:cNvPr id="284688" name="Text Box 16"/>
          <p:cNvSpPr txBox="1">
            <a:spLocks noChangeArrowheads="1"/>
          </p:cNvSpPr>
          <p:nvPr/>
        </p:nvSpPr>
        <p:spPr bwMode="auto">
          <a:xfrm rot="17006968">
            <a:off x="2459832" y="2682081"/>
            <a:ext cx="367506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kumimoji="0" lang="en-US" sz="2800" b="1">
                <a:solidFill>
                  <a:schemeClr val="bg1"/>
                </a:solidFill>
                <a:latin typeface="Arial"/>
                <a:ea typeface="+mn-ea"/>
                <a:cs typeface="Arial"/>
              </a:rPr>
              <a:t>Duty 2:10-16</a:t>
            </a:r>
          </a:p>
        </p:txBody>
      </p:sp>
      <p:sp>
        <p:nvSpPr>
          <p:cNvPr id="284689" name="Line 17"/>
          <p:cNvSpPr>
            <a:spLocks noChangeShapeType="1"/>
          </p:cNvSpPr>
          <p:nvPr/>
        </p:nvSpPr>
        <p:spPr bwMode="auto">
          <a:xfrm flipH="1">
            <a:off x="6324600" y="1371600"/>
            <a:ext cx="838200" cy="3502025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en-US" sz="2000">
              <a:latin typeface="Arial"/>
              <a:ea typeface="+mn-ea"/>
              <a:cs typeface="Arial"/>
            </a:endParaRPr>
          </a:p>
        </p:txBody>
      </p:sp>
      <p:sp>
        <p:nvSpPr>
          <p:cNvPr id="284690" name="Line 18"/>
          <p:cNvSpPr>
            <a:spLocks noChangeShapeType="1"/>
          </p:cNvSpPr>
          <p:nvPr/>
        </p:nvSpPr>
        <p:spPr bwMode="auto">
          <a:xfrm flipH="1">
            <a:off x="4343400" y="1371600"/>
            <a:ext cx="838200" cy="3502025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en-US" sz="2000">
              <a:latin typeface="Arial"/>
              <a:ea typeface="+mn-ea"/>
              <a:cs typeface="Arial"/>
            </a:endParaRPr>
          </a:p>
        </p:txBody>
      </p:sp>
      <p:sp>
        <p:nvSpPr>
          <p:cNvPr id="284691" name="Line 19"/>
          <p:cNvSpPr>
            <a:spLocks noChangeShapeType="1"/>
          </p:cNvSpPr>
          <p:nvPr/>
        </p:nvSpPr>
        <p:spPr bwMode="auto">
          <a:xfrm>
            <a:off x="2895600" y="381000"/>
            <a:ext cx="0" cy="99060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en-US" sz="2000">
              <a:latin typeface="Arial"/>
              <a:ea typeface="+mn-ea"/>
              <a:cs typeface="Arial"/>
            </a:endParaRPr>
          </a:p>
        </p:txBody>
      </p:sp>
      <p:sp>
        <p:nvSpPr>
          <p:cNvPr id="284692" name="Text Box 20"/>
          <p:cNvSpPr txBox="1">
            <a:spLocks noChangeArrowheads="1"/>
          </p:cNvSpPr>
          <p:nvPr/>
        </p:nvSpPr>
        <p:spPr bwMode="auto">
          <a:xfrm rot="17006968">
            <a:off x="3466307" y="2732881"/>
            <a:ext cx="367506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kumimoji="0" lang="en-US" sz="2800" b="1" dirty="0">
                <a:solidFill>
                  <a:schemeClr val="bg1"/>
                </a:solidFill>
                <a:latin typeface="Arial"/>
                <a:ea typeface="+mn-ea"/>
                <a:cs typeface="Arial"/>
              </a:rPr>
              <a:t>Hope 2:17–3:6</a:t>
            </a:r>
          </a:p>
        </p:txBody>
      </p:sp>
      <p:sp>
        <p:nvSpPr>
          <p:cNvPr id="284693" name="Line 21"/>
          <p:cNvSpPr>
            <a:spLocks noChangeShapeType="1"/>
          </p:cNvSpPr>
          <p:nvPr/>
        </p:nvSpPr>
        <p:spPr bwMode="auto">
          <a:xfrm flipH="1">
            <a:off x="7239000" y="1371600"/>
            <a:ext cx="838200" cy="3502025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en-US" sz="2000">
              <a:latin typeface="Arial"/>
              <a:ea typeface="+mn-ea"/>
              <a:cs typeface="Arial"/>
            </a:endParaRPr>
          </a:p>
        </p:txBody>
      </p:sp>
      <p:sp>
        <p:nvSpPr>
          <p:cNvPr id="284694" name="Line 22"/>
          <p:cNvSpPr>
            <a:spLocks noChangeShapeType="1"/>
          </p:cNvSpPr>
          <p:nvPr/>
        </p:nvSpPr>
        <p:spPr bwMode="auto">
          <a:xfrm flipH="1">
            <a:off x="1066800" y="1371600"/>
            <a:ext cx="838200" cy="3502025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en-US" sz="2000">
              <a:latin typeface="Arial"/>
              <a:ea typeface="+mn-ea"/>
              <a:cs typeface="Arial"/>
            </a:endParaRPr>
          </a:p>
        </p:txBody>
      </p:sp>
      <p:sp>
        <p:nvSpPr>
          <p:cNvPr id="284695" name="Text Box 23"/>
          <p:cNvSpPr txBox="1">
            <a:spLocks noChangeArrowheads="1"/>
          </p:cNvSpPr>
          <p:nvPr/>
        </p:nvSpPr>
        <p:spPr bwMode="auto">
          <a:xfrm rot="17055432">
            <a:off x="-585787" y="2770187"/>
            <a:ext cx="36131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kumimoji="0" lang="en-US" sz="2800" b="1">
                <a:solidFill>
                  <a:schemeClr val="bg1"/>
                </a:solidFill>
                <a:latin typeface="Arial"/>
                <a:ea typeface="+mn-ea"/>
                <a:cs typeface="Arial"/>
              </a:rPr>
              <a:t>Introduction 1:1</a:t>
            </a:r>
          </a:p>
        </p:txBody>
      </p:sp>
      <p:sp>
        <p:nvSpPr>
          <p:cNvPr id="284696" name="Text Box 24"/>
          <p:cNvSpPr txBox="1">
            <a:spLocks noChangeArrowheads="1"/>
          </p:cNvSpPr>
          <p:nvPr/>
        </p:nvSpPr>
        <p:spPr bwMode="auto">
          <a:xfrm>
            <a:off x="3048000" y="381000"/>
            <a:ext cx="39624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kumimoji="0" lang="en-US" b="1" dirty="0">
                <a:solidFill>
                  <a:schemeClr val="bg1"/>
                </a:solidFill>
                <a:latin typeface="Arial"/>
                <a:ea typeface="+mn-ea"/>
                <a:cs typeface="Arial"/>
              </a:rPr>
              <a:t>Problems</a:t>
            </a:r>
          </a:p>
          <a:p>
            <a:pPr algn="ctr" eaLnBrk="1" hangingPunct="1">
              <a:defRPr/>
            </a:pPr>
            <a:r>
              <a:rPr kumimoji="0" lang="en-US" b="1" dirty="0">
                <a:solidFill>
                  <a:schemeClr val="bg1"/>
                </a:solidFill>
                <a:latin typeface="Arial"/>
                <a:ea typeface="+mn-ea"/>
                <a:cs typeface="Arial"/>
              </a:rPr>
              <a:t>1:6–3:12</a:t>
            </a:r>
          </a:p>
        </p:txBody>
      </p:sp>
      <p:sp>
        <p:nvSpPr>
          <p:cNvPr id="284697" name="Text Box 25"/>
          <p:cNvSpPr txBox="1">
            <a:spLocks noChangeArrowheads="1"/>
          </p:cNvSpPr>
          <p:nvPr/>
        </p:nvSpPr>
        <p:spPr bwMode="auto">
          <a:xfrm>
            <a:off x="457200" y="5638800"/>
            <a:ext cx="17526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kumimoji="0" lang="en-US" sz="2000" b="1" dirty="0">
                <a:solidFill>
                  <a:schemeClr val="bg1"/>
                </a:solidFill>
                <a:latin typeface="Arial"/>
                <a:ea typeface="+mn-ea"/>
                <a:cs typeface="Arial"/>
              </a:rPr>
              <a:t>Past 1:1-5</a:t>
            </a:r>
          </a:p>
        </p:txBody>
      </p:sp>
      <p:sp>
        <p:nvSpPr>
          <p:cNvPr id="284698" name="Text Box 26"/>
          <p:cNvSpPr txBox="1">
            <a:spLocks noChangeArrowheads="1"/>
          </p:cNvSpPr>
          <p:nvPr/>
        </p:nvSpPr>
        <p:spPr bwMode="auto">
          <a:xfrm>
            <a:off x="1981200" y="5638800"/>
            <a:ext cx="24384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kumimoji="0" lang="en-US" sz="2000" b="1" dirty="0">
                <a:solidFill>
                  <a:schemeClr val="bg1"/>
                </a:solidFill>
                <a:latin typeface="Arial"/>
                <a:ea typeface="+mn-ea"/>
                <a:cs typeface="Arial"/>
              </a:rPr>
              <a:t>Present 1:6–2:16</a:t>
            </a:r>
          </a:p>
        </p:txBody>
      </p:sp>
      <p:sp>
        <p:nvSpPr>
          <p:cNvPr id="284699" name="Line 27"/>
          <p:cNvSpPr>
            <a:spLocks noChangeShapeType="1"/>
          </p:cNvSpPr>
          <p:nvPr/>
        </p:nvSpPr>
        <p:spPr bwMode="auto">
          <a:xfrm>
            <a:off x="2057400" y="5667375"/>
            <a:ext cx="1588" cy="38100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en-US" sz="2000">
              <a:latin typeface="Arial"/>
              <a:ea typeface="+mn-ea"/>
              <a:cs typeface="Arial"/>
            </a:endParaRPr>
          </a:p>
        </p:txBody>
      </p:sp>
      <p:sp>
        <p:nvSpPr>
          <p:cNvPr id="284700" name="Text Box 28"/>
          <p:cNvSpPr txBox="1">
            <a:spLocks noChangeArrowheads="1"/>
          </p:cNvSpPr>
          <p:nvPr/>
        </p:nvSpPr>
        <p:spPr bwMode="auto">
          <a:xfrm>
            <a:off x="2133600" y="1371600"/>
            <a:ext cx="6858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r" eaLnBrk="1" hangingPunct="1">
              <a:spcBef>
                <a:spcPct val="50000"/>
              </a:spcBef>
              <a:defRPr/>
            </a:pPr>
            <a:r>
              <a:rPr kumimoji="0" lang="en-US" sz="2800" b="1">
                <a:solidFill>
                  <a:schemeClr val="bg1"/>
                </a:solidFill>
                <a:latin typeface="Arial"/>
                <a:ea typeface="+mn-ea"/>
                <a:cs typeface="Arial"/>
              </a:rPr>
              <a:t>1</a:t>
            </a:r>
          </a:p>
        </p:txBody>
      </p:sp>
      <p:sp>
        <p:nvSpPr>
          <p:cNvPr id="284701" name="Text Box 29"/>
          <p:cNvSpPr txBox="1">
            <a:spLocks noChangeArrowheads="1"/>
          </p:cNvSpPr>
          <p:nvPr/>
        </p:nvSpPr>
        <p:spPr bwMode="auto">
          <a:xfrm>
            <a:off x="3505200" y="1371600"/>
            <a:ext cx="6858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r" eaLnBrk="1" hangingPunct="1">
              <a:spcBef>
                <a:spcPct val="50000"/>
              </a:spcBef>
              <a:defRPr/>
            </a:pPr>
            <a:r>
              <a:rPr kumimoji="0" lang="en-US" sz="2800" b="1">
                <a:solidFill>
                  <a:schemeClr val="bg1"/>
                </a:solidFill>
                <a:latin typeface="Arial"/>
                <a:ea typeface="+mn-ea"/>
                <a:cs typeface="Arial"/>
              </a:rPr>
              <a:t>2</a:t>
            </a:r>
          </a:p>
        </p:txBody>
      </p:sp>
      <p:sp>
        <p:nvSpPr>
          <p:cNvPr id="284702" name="Text Box 30"/>
          <p:cNvSpPr txBox="1">
            <a:spLocks noChangeArrowheads="1"/>
          </p:cNvSpPr>
          <p:nvPr/>
        </p:nvSpPr>
        <p:spPr bwMode="auto">
          <a:xfrm>
            <a:off x="4419600" y="1371600"/>
            <a:ext cx="6858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r" eaLnBrk="1" hangingPunct="1">
              <a:spcBef>
                <a:spcPct val="50000"/>
              </a:spcBef>
              <a:defRPr/>
            </a:pPr>
            <a:r>
              <a:rPr kumimoji="0" lang="en-US" sz="2800" b="1">
                <a:solidFill>
                  <a:schemeClr val="bg1"/>
                </a:solidFill>
                <a:latin typeface="Arial"/>
                <a:ea typeface="+mn-ea"/>
                <a:cs typeface="Arial"/>
              </a:rPr>
              <a:t>3</a:t>
            </a:r>
          </a:p>
        </p:txBody>
      </p:sp>
      <p:sp>
        <p:nvSpPr>
          <p:cNvPr id="284703" name="Text Box 31"/>
          <p:cNvSpPr txBox="1">
            <a:spLocks noChangeArrowheads="1"/>
          </p:cNvSpPr>
          <p:nvPr/>
        </p:nvSpPr>
        <p:spPr bwMode="auto">
          <a:xfrm>
            <a:off x="5562600" y="1371600"/>
            <a:ext cx="6858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r" eaLnBrk="1" hangingPunct="1">
              <a:spcBef>
                <a:spcPct val="50000"/>
              </a:spcBef>
              <a:defRPr/>
            </a:pPr>
            <a:r>
              <a:rPr kumimoji="0" lang="en-US" sz="2800" b="1">
                <a:solidFill>
                  <a:schemeClr val="bg1"/>
                </a:solidFill>
                <a:latin typeface="Arial"/>
                <a:ea typeface="+mn-ea"/>
                <a:cs typeface="Arial"/>
              </a:rPr>
              <a:t>4</a:t>
            </a:r>
          </a:p>
        </p:txBody>
      </p:sp>
      <p:sp>
        <p:nvSpPr>
          <p:cNvPr id="284704" name="Text Box 32"/>
          <p:cNvSpPr txBox="1">
            <a:spLocks noChangeArrowheads="1"/>
          </p:cNvSpPr>
          <p:nvPr/>
        </p:nvSpPr>
        <p:spPr bwMode="auto">
          <a:xfrm>
            <a:off x="6400800" y="1371600"/>
            <a:ext cx="6858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r" eaLnBrk="1" hangingPunct="1">
              <a:spcBef>
                <a:spcPct val="50000"/>
              </a:spcBef>
              <a:defRPr/>
            </a:pPr>
            <a:r>
              <a:rPr kumimoji="0" lang="en-US" sz="2800" b="1">
                <a:solidFill>
                  <a:schemeClr val="bg1"/>
                </a:solidFill>
                <a:latin typeface="Arial"/>
                <a:ea typeface="+mn-ea"/>
                <a:cs typeface="Arial"/>
              </a:rPr>
              <a:t>5</a:t>
            </a:r>
          </a:p>
        </p:txBody>
      </p:sp>
      <p:sp>
        <p:nvSpPr>
          <p:cNvPr id="284705" name="Text Box 33"/>
          <p:cNvSpPr txBox="1">
            <a:spLocks noChangeArrowheads="1"/>
          </p:cNvSpPr>
          <p:nvPr/>
        </p:nvSpPr>
        <p:spPr bwMode="auto">
          <a:xfrm>
            <a:off x="7315200" y="1371600"/>
            <a:ext cx="6858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r" eaLnBrk="1" hangingPunct="1">
              <a:spcBef>
                <a:spcPct val="50000"/>
              </a:spcBef>
              <a:defRPr/>
            </a:pPr>
            <a:r>
              <a:rPr kumimoji="0" lang="en-US" sz="2800" b="1">
                <a:solidFill>
                  <a:schemeClr val="bg1"/>
                </a:solidFill>
                <a:latin typeface="Arial"/>
                <a:ea typeface="+mn-ea"/>
                <a:cs typeface="Arial"/>
              </a:rPr>
              <a:t>6</a:t>
            </a:r>
          </a:p>
        </p:txBody>
      </p:sp>
      <p:sp>
        <p:nvSpPr>
          <p:cNvPr id="284706" name="Line 34"/>
          <p:cNvSpPr>
            <a:spLocks noChangeShapeType="1"/>
          </p:cNvSpPr>
          <p:nvPr/>
        </p:nvSpPr>
        <p:spPr bwMode="auto">
          <a:xfrm>
            <a:off x="4343400" y="4876800"/>
            <a:ext cx="4763" cy="121920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en-US" sz="2000">
              <a:latin typeface="Arial"/>
              <a:ea typeface="+mn-ea"/>
              <a:cs typeface="Arial"/>
            </a:endParaRPr>
          </a:p>
        </p:txBody>
      </p:sp>
      <p:sp>
        <p:nvSpPr>
          <p:cNvPr id="284707" name="Line 35"/>
          <p:cNvSpPr>
            <a:spLocks noChangeShapeType="1"/>
          </p:cNvSpPr>
          <p:nvPr/>
        </p:nvSpPr>
        <p:spPr bwMode="auto">
          <a:xfrm>
            <a:off x="609600" y="5557838"/>
            <a:ext cx="1588" cy="53340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en-US" sz="2000">
              <a:latin typeface="Arial"/>
              <a:ea typeface="+mn-ea"/>
              <a:cs typeface="Arial"/>
            </a:endParaRPr>
          </a:p>
        </p:txBody>
      </p:sp>
      <p:sp>
        <p:nvSpPr>
          <p:cNvPr id="284708" name="Line 36"/>
          <p:cNvSpPr>
            <a:spLocks noChangeShapeType="1"/>
          </p:cNvSpPr>
          <p:nvPr/>
        </p:nvSpPr>
        <p:spPr bwMode="auto">
          <a:xfrm>
            <a:off x="7775575" y="5500688"/>
            <a:ext cx="1588" cy="671512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en-US" sz="2000">
              <a:latin typeface="Arial"/>
              <a:ea typeface="+mn-ea"/>
              <a:cs typeface="Arial"/>
            </a:endParaRPr>
          </a:p>
        </p:txBody>
      </p:sp>
      <p:sp>
        <p:nvSpPr>
          <p:cNvPr id="284709" name="Rectangle 37"/>
          <p:cNvSpPr>
            <a:spLocks noChangeArrowheads="1"/>
          </p:cNvSpPr>
          <p:nvPr/>
        </p:nvSpPr>
        <p:spPr bwMode="auto">
          <a:xfrm>
            <a:off x="609600" y="4876800"/>
            <a:ext cx="7162800" cy="762000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 sz="2000">
              <a:latin typeface="Arial"/>
              <a:ea typeface="+mn-ea"/>
              <a:cs typeface="Arial"/>
            </a:endParaRPr>
          </a:p>
        </p:txBody>
      </p:sp>
      <p:sp>
        <p:nvSpPr>
          <p:cNvPr id="284710" name="Rectangle 38"/>
          <p:cNvSpPr>
            <a:spLocks noChangeArrowheads="1"/>
          </p:cNvSpPr>
          <p:nvPr/>
        </p:nvSpPr>
        <p:spPr bwMode="auto">
          <a:xfrm>
            <a:off x="609600" y="6110288"/>
            <a:ext cx="7172325" cy="461962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 sz="2000">
              <a:latin typeface="Arial"/>
              <a:ea typeface="+mn-ea"/>
              <a:cs typeface="Arial"/>
            </a:endParaRPr>
          </a:p>
        </p:txBody>
      </p:sp>
      <p:sp>
        <p:nvSpPr>
          <p:cNvPr id="284711" name="Text Box 39"/>
          <p:cNvSpPr txBox="1">
            <a:spLocks noChangeArrowheads="1"/>
          </p:cNvSpPr>
          <p:nvPr/>
        </p:nvSpPr>
        <p:spPr bwMode="auto">
          <a:xfrm>
            <a:off x="4724400" y="5638800"/>
            <a:ext cx="25908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kumimoji="0" lang="en-US" sz="2000" b="1" dirty="0">
                <a:solidFill>
                  <a:schemeClr val="bg1"/>
                </a:solidFill>
                <a:latin typeface="Arial"/>
                <a:ea typeface="+mn-ea"/>
                <a:cs typeface="Arial"/>
              </a:rPr>
              <a:t>Future 2:17–4:6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847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4711" grpId="0" autoUpdateAnimBg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800000"/>
            </a:gs>
            <a:gs pos="100000">
              <a:schemeClr val="tx1"/>
            </a:gs>
          </a:gsLst>
          <a:path path="rect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endParaRPr kumimoji="0" lang="en-US">
              <a:solidFill>
                <a:srgbClr val="000000"/>
              </a:solidFill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1563"/>
            <a:ext cx="9144000" cy="909772"/>
          </a:xfrm>
          <a:solidFill>
            <a:srgbClr val="000000"/>
          </a:solidFill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 anchor="ctr"/>
          <a:lstStyle/>
          <a:p>
            <a:pPr>
              <a:defRPr/>
            </a:pPr>
            <a:r>
              <a:rPr lang="en-US" sz="4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How to Curb Hypocrisy</a:t>
            </a:r>
          </a:p>
        </p:txBody>
      </p:sp>
      <p:sp>
        <p:nvSpPr>
          <p:cNvPr id="7" name="Text Box 24"/>
          <p:cNvSpPr txBox="1">
            <a:spLocks noChangeArrowheads="1"/>
          </p:cNvSpPr>
          <p:nvPr/>
        </p:nvSpPr>
        <p:spPr bwMode="auto">
          <a:xfrm>
            <a:off x="8363170" y="65344"/>
            <a:ext cx="69817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0" lang="en-US" altLang="zh-CN" b="1" dirty="0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96000"/>
                    </a:srgbClr>
                  </a:outerShdw>
                </a:effectLst>
                <a:latin typeface="Arial"/>
                <a:cs typeface="Arial"/>
              </a:rPr>
              <a:t>659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9599428"/>
              </p:ext>
            </p:extLst>
          </p:nvPr>
        </p:nvGraphicFramePr>
        <p:xfrm>
          <a:off x="23664" y="908720"/>
          <a:ext cx="9120336" cy="344269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840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283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079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0405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chemeClr val="bg1"/>
                          </a:solidFill>
                          <a:effectLst>
                            <a:glow rad="228600">
                              <a:schemeClr val="tx1"/>
                            </a:glow>
                          </a:effectLst>
                          <a:latin typeface="Arial"/>
                          <a:ea typeface="Times New Roman"/>
                          <a:cs typeface="Arial"/>
                        </a:rPr>
                        <a:t>Command</a:t>
                      </a:r>
                      <a:endParaRPr lang="en-SG" sz="2400" b="1">
                        <a:solidFill>
                          <a:schemeClr val="bg1"/>
                        </a:solidFill>
                        <a:effectLst>
                          <a:glow rad="228600">
                            <a:schemeClr val="tx1"/>
                          </a:glow>
                        </a:effectLst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chemeClr val="bg1"/>
                          </a:solidFill>
                          <a:effectLst>
                            <a:glow rad="228600">
                              <a:schemeClr val="tx1"/>
                            </a:glow>
                          </a:effectLst>
                          <a:latin typeface="Arial"/>
                          <a:ea typeface="Times New Roman"/>
                          <a:cs typeface="Arial"/>
                        </a:rPr>
                        <a:t>Our Excuse</a:t>
                      </a:r>
                      <a:endParaRPr lang="en-SG" sz="2400" b="1">
                        <a:solidFill>
                          <a:schemeClr val="bg1"/>
                        </a:solidFill>
                        <a:effectLst>
                          <a:glow rad="228600">
                            <a:schemeClr val="tx1"/>
                          </a:glow>
                        </a:effectLst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chemeClr val="bg1"/>
                          </a:solidFill>
                          <a:effectLst>
                            <a:glow rad="228600">
                              <a:schemeClr val="tx1"/>
                            </a:glow>
                          </a:effectLst>
                          <a:latin typeface="Arial"/>
                          <a:ea typeface="Times New Roman"/>
                          <a:cs typeface="Arial"/>
                        </a:rPr>
                        <a:t>God</a:t>
                      </a:r>
                      <a:r>
                        <a:rPr lang="mr-IN" sz="2400" b="1">
                          <a:solidFill>
                            <a:schemeClr val="bg1"/>
                          </a:solidFill>
                          <a:effectLst>
                            <a:glow rad="228600">
                              <a:schemeClr val="tx1"/>
                            </a:glow>
                          </a:effectLst>
                          <a:latin typeface="Arial"/>
                          <a:ea typeface="Times New Roman"/>
                          <a:cs typeface="Arial"/>
                        </a:rPr>
                        <a:t>'</a:t>
                      </a:r>
                      <a:r>
                        <a:rPr lang="en-US" sz="2400" b="1">
                          <a:solidFill>
                            <a:schemeClr val="bg1"/>
                          </a:solidFill>
                          <a:effectLst>
                            <a:glow rad="228600">
                              <a:schemeClr val="tx1"/>
                            </a:glow>
                          </a:effectLst>
                          <a:latin typeface="Arial"/>
                          <a:ea typeface="Times New Roman"/>
                          <a:cs typeface="Arial"/>
                        </a:rPr>
                        <a:t>s Answer</a:t>
                      </a:r>
                      <a:endParaRPr lang="en-SG" sz="2400" b="1">
                        <a:solidFill>
                          <a:schemeClr val="bg1"/>
                        </a:solidFill>
                        <a:effectLst>
                          <a:glow rad="228600">
                            <a:schemeClr val="tx1"/>
                          </a:glow>
                        </a:effectLst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465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chemeClr val="bg1"/>
                          </a:solidFill>
                          <a:effectLst>
                            <a:glow rad="228600">
                              <a:schemeClr val="tx1"/>
                            </a:glow>
                          </a:effectLst>
                          <a:latin typeface="Arial"/>
                          <a:ea typeface="Times New Roman"/>
                          <a:cs typeface="Arial"/>
                        </a:rPr>
                        <a:t>Appreciate</a:t>
                      </a:r>
                      <a:endParaRPr lang="en-SG" sz="2400" b="1">
                        <a:solidFill>
                          <a:schemeClr val="bg1"/>
                        </a:solidFill>
                        <a:effectLst>
                          <a:glow rad="228600">
                            <a:schemeClr val="tx1"/>
                          </a:glow>
                        </a:effectLst>
                        <a:latin typeface="Arial"/>
                        <a:ea typeface="Times New Roman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chemeClr val="bg1"/>
                          </a:solidFill>
                          <a:effectLst>
                            <a:glow rad="228600">
                              <a:schemeClr val="tx1"/>
                            </a:glow>
                          </a:effectLst>
                          <a:latin typeface="Arial"/>
                          <a:ea typeface="Times New Roman"/>
                          <a:cs typeface="Arial"/>
                        </a:rPr>
                        <a:t>1:1-5</a:t>
                      </a:r>
                      <a:endParaRPr lang="en-SG" sz="2400" b="1">
                        <a:solidFill>
                          <a:schemeClr val="bg1"/>
                        </a:solidFill>
                        <a:effectLst>
                          <a:glow rad="228600">
                            <a:schemeClr val="tx1"/>
                          </a:glow>
                        </a:effectLst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mr-IN" sz="2400" b="1">
                          <a:solidFill>
                            <a:schemeClr val="bg1"/>
                          </a:solidFill>
                          <a:effectLst>
                            <a:glow rad="228600">
                              <a:schemeClr val="tx1"/>
                            </a:glow>
                          </a:effectLst>
                          <a:latin typeface="Arial"/>
                          <a:ea typeface="Times New Roman"/>
                          <a:cs typeface="Arial"/>
                        </a:rPr>
                        <a:t>"</a:t>
                      </a:r>
                      <a:r>
                        <a:rPr lang="en-US" sz="2400" b="1">
                          <a:solidFill>
                            <a:schemeClr val="bg1"/>
                          </a:solidFill>
                          <a:effectLst>
                            <a:glow rad="228600">
                              <a:schemeClr val="tx1"/>
                            </a:glow>
                          </a:effectLst>
                          <a:latin typeface="Arial"/>
                          <a:ea typeface="Times New Roman"/>
                          <a:cs typeface="Arial"/>
                        </a:rPr>
                        <a:t>How have you loved us?</a:t>
                      </a:r>
                      <a:r>
                        <a:rPr lang="mr-IN" sz="2400" b="1">
                          <a:solidFill>
                            <a:schemeClr val="bg1"/>
                          </a:solidFill>
                          <a:effectLst>
                            <a:glow rad="228600">
                              <a:schemeClr val="tx1"/>
                            </a:glow>
                          </a:effectLst>
                          <a:latin typeface="Arial"/>
                          <a:ea typeface="Times New Roman"/>
                          <a:cs typeface="Arial"/>
                        </a:rPr>
                        <a:t>"</a:t>
                      </a:r>
                      <a:endParaRPr lang="en-SG" sz="2400" b="1">
                        <a:solidFill>
                          <a:schemeClr val="bg1"/>
                        </a:solidFill>
                        <a:effectLst>
                          <a:glow rad="228600">
                            <a:schemeClr val="tx1"/>
                          </a:glow>
                        </a:effectLst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mr-IN" sz="2400" b="1">
                          <a:solidFill>
                            <a:schemeClr val="bg1"/>
                          </a:solidFill>
                          <a:effectLst>
                            <a:glow rad="228600">
                              <a:schemeClr val="tx1"/>
                            </a:glow>
                          </a:effectLst>
                          <a:latin typeface="Arial"/>
                          <a:ea typeface="Times New Roman"/>
                          <a:cs typeface="Arial"/>
                        </a:rPr>
                        <a:t>"</a:t>
                      </a:r>
                      <a:r>
                        <a:rPr lang="en-US" sz="2400" b="1">
                          <a:solidFill>
                            <a:schemeClr val="bg1"/>
                          </a:solidFill>
                          <a:effectLst>
                            <a:glow rad="228600">
                              <a:schemeClr val="tx1"/>
                            </a:glow>
                          </a:effectLst>
                          <a:latin typeface="Arial"/>
                          <a:ea typeface="Times New Roman"/>
                          <a:cs typeface="Arial"/>
                        </a:rPr>
                        <a:t>I chose you but you despise me.</a:t>
                      </a:r>
                      <a:r>
                        <a:rPr lang="mr-IN" sz="2400" b="1">
                          <a:solidFill>
                            <a:schemeClr val="bg1"/>
                          </a:solidFill>
                          <a:effectLst>
                            <a:glow rad="228600">
                              <a:schemeClr val="tx1"/>
                            </a:glow>
                          </a:effectLst>
                          <a:latin typeface="Arial"/>
                          <a:ea typeface="Times New Roman"/>
                          <a:cs typeface="Arial"/>
                        </a:rPr>
                        <a:t>"</a:t>
                      </a:r>
                      <a:endParaRPr lang="en-SG" sz="2400" b="1">
                        <a:solidFill>
                          <a:schemeClr val="bg1"/>
                        </a:solidFill>
                        <a:effectLst>
                          <a:glow rad="228600">
                            <a:schemeClr val="tx1"/>
                          </a:glow>
                        </a:effectLst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465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chemeClr val="bg1"/>
                          </a:solidFill>
                          <a:effectLst>
                            <a:glow rad="228600">
                              <a:schemeClr val="tx1"/>
                            </a:glow>
                          </a:effectLst>
                          <a:latin typeface="Arial"/>
                          <a:ea typeface="Times New Roman"/>
                          <a:cs typeface="Arial"/>
                        </a:rPr>
                        <a:t>Honor</a:t>
                      </a:r>
                      <a:endParaRPr lang="en-SG" sz="2400" b="1">
                        <a:solidFill>
                          <a:schemeClr val="bg1"/>
                        </a:solidFill>
                        <a:effectLst>
                          <a:glow rad="228600">
                            <a:schemeClr val="tx1"/>
                          </a:glow>
                        </a:effectLst>
                        <a:latin typeface="Arial"/>
                        <a:ea typeface="Times New Roman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chemeClr val="bg1"/>
                          </a:solidFill>
                          <a:effectLst>
                            <a:glow rad="228600">
                              <a:schemeClr val="tx1"/>
                            </a:glow>
                          </a:effectLst>
                          <a:latin typeface="Arial"/>
                          <a:ea typeface="Times New Roman"/>
                          <a:cs typeface="Arial"/>
                        </a:rPr>
                        <a:t>1:6–2:9</a:t>
                      </a:r>
                      <a:endParaRPr lang="en-SG" sz="2400" b="1">
                        <a:solidFill>
                          <a:schemeClr val="bg1"/>
                        </a:solidFill>
                        <a:effectLst>
                          <a:glow rad="228600">
                            <a:schemeClr val="tx1"/>
                          </a:glow>
                        </a:effectLst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mr-IN" sz="2400" b="1">
                          <a:solidFill>
                            <a:schemeClr val="bg1"/>
                          </a:solidFill>
                          <a:effectLst>
                            <a:glow rad="228600">
                              <a:schemeClr val="tx1"/>
                            </a:glow>
                          </a:effectLst>
                          <a:latin typeface="Arial"/>
                          <a:ea typeface="Times New Roman"/>
                          <a:cs typeface="Arial"/>
                        </a:rPr>
                        <a:t>"</a:t>
                      </a:r>
                      <a:r>
                        <a:rPr lang="en-US" sz="2400" b="1">
                          <a:solidFill>
                            <a:schemeClr val="bg1"/>
                          </a:solidFill>
                          <a:effectLst>
                            <a:glow rad="228600">
                              <a:schemeClr val="tx1"/>
                            </a:glow>
                          </a:effectLst>
                          <a:latin typeface="Arial"/>
                          <a:ea typeface="Times New Roman"/>
                          <a:cs typeface="Arial"/>
                        </a:rPr>
                        <a:t>How have we despised your name?</a:t>
                      </a:r>
                      <a:r>
                        <a:rPr lang="mr-IN" sz="2400" b="1">
                          <a:solidFill>
                            <a:schemeClr val="bg1"/>
                          </a:solidFill>
                          <a:effectLst>
                            <a:glow rad="228600">
                              <a:schemeClr val="tx1"/>
                            </a:glow>
                          </a:effectLst>
                          <a:latin typeface="Arial"/>
                          <a:ea typeface="Times New Roman"/>
                          <a:cs typeface="Arial"/>
                        </a:rPr>
                        <a:t>"</a:t>
                      </a:r>
                      <a:endParaRPr lang="en-SG" sz="2400" b="1">
                        <a:solidFill>
                          <a:schemeClr val="bg1"/>
                        </a:solidFill>
                        <a:effectLst>
                          <a:glow rad="228600">
                            <a:schemeClr val="tx1"/>
                          </a:glow>
                        </a:effectLst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mr-IN" sz="2400" b="1">
                          <a:solidFill>
                            <a:schemeClr val="bg1"/>
                          </a:solidFill>
                          <a:effectLst>
                            <a:glow rad="228600">
                              <a:schemeClr val="tx1"/>
                            </a:glow>
                          </a:effectLst>
                          <a:latin typeface="Arial"/>
                          <a:ea typeface="Times New Roman"/>
                          <a:cs typeface="Arial"/>
                        </a:rPr>
                        <a:t>"</a:t>
                      </a:r>
                      <a:r>
                        <a:rPr lang="en-US" sz="2400" b="1">
                          <a:solidFill>
                            <a:schemeClr val="bg1"/>
                          </a:solidFill>
                          <a:effectLst>
                            <a:glow rad="228600">
                              <a:schemeClr val="tx1"/>
                            </a:glow>
                          </a:effectLst>
                          <a:latin typeface="Arial"/>
                          <a:ea typeface="Times New Roman"/>
                          <a:cs typeface="Arial"/>
                        </a:rPr>
                        <a:t>You offer lousy sacrifices.</a:t>
                      </a:r>
                      <a:r>
                        <a:rPr lang="mr-IN" sz="2400" b="1">
                          <a:solidFill>
                            <a:schemeClr val="bg1"/>
                          </a:solidFill>
                          <a:effectLst>
                            <a:glow rad="228600">
                              <a:schemeClr val="tx1"/>
                            </a:glow>
                          </a:effectLst>
                          <a:latin typeface="Arial"/>
                          <a:ea typeface="Times New Roman"/>
                          <a:cs typeface="Arial"/>
                        </a:rPr>
                        <a:t>"</a:t>
                      </a:r>
                      <a:endParaRPr lang="en-SG" sz="2400" b="1">
                        <a:solidFill>
                          <a:schemeClr val="bg1"/>
                        </a:solidFill>
                        <a:effectLst>
                          <a:glow rad="228600">
                            <a:schemeClr val="tx1"/>
                          </a:glow>
                        </a:effectLst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465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chemeClr val="bg1"/>
                          </a:solidFill>
                          <a:effectLst>
                            <a:glow rad="228600">
                              <a:schemeClr val="tx1"/>
                            </a:glow>
                          </a:effectLst>
                          <a:latin typeface="Arial"/>
                          <a:ea typeface="Times New Roman"/>
                          <a:cs typeface="Arial"/>
                        </a:rPr>
                        <a:t>Bond</a:t>
                      </a:r>
                      <a:endParaRPr lang="en-SG" sz="2400" b="1">
                        <a:solidFill>
                          <a:schemeClr val="bg1"/>
                        </a:solidFill>
                        <a:effectLst>
                          <a:glow rad="228600">
                            <a:schemeClr val="tx1"/>
                          </a:glow>
                        </a:effectLst>
                        <a:latin typeface="Arial"/>
                        <a:ea typeface="Times New Roman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chemeClr val="bg1"/>
                          </a:solidFill>
                          <a:effectLst>
                            <a:glow rad="228600">
                              <a:schemeClr val="tx1"/>
                            </a:glow>
                          </a:effectLst>
                          <a:latin typeface="Arial"/>
                          <a:ea typeface="Times New Roman"/>
                          <a:cs typeface="Arial"/>
                        </a:rPr>
                        <a:t>2:10-16</a:t>
                      </a:r>
                      <a:endParaRPr lang="en-SG" sz="2400" b="1">
                        <a:solidFill>
                          <a:schemeClr val="bg1"/>
                        </a:solidFill>
                        <a:effectLst>
                          <a:glow rad="228600">
                            <a:schemeClr val="tx1"/>
                          </a:glow>
                        </a:effectLst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mr-IN" sz="2400" b="1">
                          <a:solidFill>
                            <a:schemeClr val="bg1"/>
                          </a:solidFill>
                          <a:effectLst>
                            <a:glow rad="228600">
                              <a:schemeClr val="tx1"/>
                            </a:glow>
                          </a:effectLst>
                          <a:latin typeface="Arial"/>
                          <a:ea typeface="Times New Roman"/>
                          <a:cs typeface="Arial"/>
                        </a:rPr>
                        <a:t>"</a:t>
                      </a:r>
                      <a:r>
                        <a:rPr lang="en-US" sz="2400" b="1">
                          <a:solidFill>
                            <a:schemeClr val="bg1"/>
                          </a:solidFill>
                          <a:effectLst>
                            <a:glow rad="228600">
                              <a:schemeClr val="tx1"/>
                            </a:glow>
                          </a:effectLst>
                          <a:latin typeface="Arial"/>
                          <a:ea typeface="Times New Roman"/>
                          <a:cs typeface="Arial"/>
                        </a:rPr>
                        <a:t>Why do you despise our offerings?</a:t>
                      </a:r>
                      <a:r>
                        <a:rPr lang="mr-IN" sz="2400" b="1">
                          <a:solidFill>
                            <a:schemeClr val="bg1"/>
                          </a:solidFill>
                          <a:effectLst>
                            <a:glow rad="228600">
                              <a:schemeClr val="tx1"/>
                            </a:glow>
                          </a:effectLst>
                          <a:latin typeface="Arial"/>
                          <a:ea typeface="Times New Roman"/>
                          <a:cs typeface="Arial"/>
                        </a:rPr>
                        <a:t>"</a:t>
                      </a:r>
                      <a:endParaRPr lang="en-SG" sz="2400" b="1">
                        <a:solidFill>
                          <a:schemeClr val="bg1"/>
                        </a:solidFill>
                        <a:effectLst>
                          <a:glow rad="228600">
                            <a:schemeClr val="tx1"/>
                          </a:glow>
                        </a:effectLst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mr-IN" sz="2400" b="1">
                          <a:solidFill>
                            <a:schemeClr val="bg1"/>
                          </a:solidFill>
                          <a:effectLst>
                            <a:glow rad="228600">
                              <a:schemeClr val="tx1"/>
                            </a:glow>
                          </a:effectLst>
                          <a:latin typeface="Arial"/>
                          <a:ea typeface="Times New Roman"/>
                          <a:cs typeface="Arial"/>
                        </a:rPr>
                        <a:t>"</a:t>
                      </a:r>
                      <a:r>
                        <a:rPr lang="en-US" sz="2400" b="1">
                          <a:solidFill>
                            <a:schemeClr val="bg1"/>
                          </a:solidFill>
                          <a:effectLst>
                            <a:glow rad="228600">
                              <a:schemeClr val="tx1"/>
                            </a:glow>
                          </a:effectLst>
                          <a:latin typeface="Arial"/>
                          <a:ea typeface="Times New Roman"/>
                          <a:cs typeface="Arial"/>
                        </a:rPr>
                        <a:t>You divorce your wives.</a:t>
                      </a:r>
                      <a:r>
                        <a:rPr lang="mr-IN" sz="2400" b="1">
                          <a:solidFill>
                            <a:schemeClr val="bg1"/>
                          </a:solidFill>
                          <a:effectLst>
                            <a:glow rad="228600">
                              <a:schemeClr val="tx1"/>
                            </a:glow>
                          </a:effectLst>
                          <a:latin typeface="Arial"/>
                          <a:ea typeface="Times New Roman"/>
                          <a:cs typeface="Arial"/>
                        </a:rPr>
                        <a:t>"</a:t>
                      </a:r>
                      <a:endParaRPr lang="en-SG" sz="2400" b="1">
                        <a:solidFill>
                          <a:schemeClr val="bg1"/>
                        </a:solidFill>
                        <a:effectLst>
                          <a:glow rad="228600">
                            <a:schemeClr val="tx1"/>
                          </a:glow>
                        </a:effectLst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465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rgbClr val="FFFF00"/>
                          </a:solidFill>
                          <a:effectLst>
                            <a:glow rad="228600">
                              <a:schemeClr val="tx1"/>
                            </a:glow>
                          </a:effectLst>
                          <a:latin typeface="Arial"/>
                          <a:ea typeface="Times New Roman"/>
                          <a:cs typeface="Arial"/>
                        </a:rPr>
                        <a:t>Wait</a:t>
                      </a:r>
                      <a:endParaRPr lang="en-SG" sz="2400" b="1">
                        <a:solidFill>
                          <a:srgbClr val="FFFF00"/>
                        </a:solidFill>
                        <a:effectLst>
                          <a:glow rad="228600">
                            <a:schemeClr val="tx1"/>
                          </a:glow>
                        </a:effectLst>
                        <a:latin typeface="Arial"/>
                        <a:ea typeface="Times New Roman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rgbClr val="FFFF00"/>
                          </a:solidFill>
                          <a:effectLst>
                            <a:glow rad="228600">
                              <a:schemeClr val="tx1"/>
                            </a:glow>
                          </a:effectLst>
                          <a:latin typeface="Arial"/>
                          <a:ea typeface="Times New Roman"/>
                          <a:cs typeface="Arial"/>
                        </a:rPr>
                        <a:t>2:17–3:7a</a:t>
                      </a:r>
                      <a:endParaRPr lang="en-SG" sz="2400" b="1">
                        <a:solidFill>
                          <a:srgbClr val="FFFF00"/>
                        </a:solidFill>
                        <a:effectLst>
                          <a:glow rad="228600">
                            <a:schemeClr val="tx1"/>
                          </a:glow>
                        </a:effectLst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mr-IN" sz="2400" b="1">
                          <a:solidFill>
                            <a:srgbClr val="FFFF00"/>
                          </a:solidFill>
                          <a:effectLst>
                            <a:glow rad="228600">
                              <a:schemeClr val="tx1"/>
                            </a:glow>
                          </a:effectLst>
                          <a:latin typeface="Arial"/>
                          <a:ea typeface="Times New Roman"/>
                          <a:cs typeface="Arial"/>
                        </a:rPr>
                        <a:t>"</a:t>
                      </a:r>
                      <a:r>
                        <a:rPr lang="en-US" sz="2400" b="1">
                          <a:solidFill>
                            <a:srgbClr val="FFFF00"/>
                          </a:solidFill>
                          <a:effectLst>
                            <a:glow rad="228600">
                              <a:schemeClr val="tx1"/>
                            </a:glow>
                          </a:effectLst>
                          <a:latin typeface="Arial"/>
                          <a:ea typeface="Times New Roman"/>
                          <a:cs typeface="Arial"/>
                        </a:rPr>
                        <a:t>Why aren</a:t>
                      </a:r>
                      <a:r>
                        <a:rPr lang="mr-IN" sz="2400" b="1">
                          <a:solidFill>
                            <a:srgbClr val="FFFF00"/>
                          </a:solidFill>
                          <a:effectLst>
                            <a:glow rad="228600">
                              <a:schemeClr val="tx1"/>
                            </a:glow>
                          </a:effectLst>
                          <a:latin typeface="Arial"/>
                          <a:ea typeface="Times New Roman"/>
                          <a:cs typeface="Arial"/>
                        </a:rPr>
                        <a:t>'</a:t>
                      </a:r>
                      <a:r>
                        <a:rPr lang="en-US" sz="2400" b="1">
                          <a:solidFill>
                            <a:srgbClr val="FFFF00"/>
                          </a:solidFill>
                          <a:effectLst>
                            <a:glow rad="228600">
                              <a:schemeClr val="tx1"/>
                            </a:glow>
                          </a:effectLst>
                          <a:latin typeface="Arial"/>
                          <a:ea typeface="Times New Roman"/>
                          <a:cs typeface="Arial"/>
                        </a:rPr>
                        <a:t>t you just?</a:t>
                      </a:r>
                      <a:r>
                        <a:rPr lang="mr-IN" sz="2400" b="1">
                          <a:solidFill>
                            <a:srgbClr val="FFFF00"/>
                          </a:solidFill>
                          <a:effectLst>
                            <a:glow rad="228600">
                              <a:schemeClr val="tx1"/>
                            </a:glow>
                          </a:effectLst>
                          <a:latin typeface="Arial"/>
                          <a:ea typeface="Times New Roman"/>
                          <a:cs typeface="Arial"/>
                        </a:rPr>
                        <a:t>"</a:t>
                      </a:r>
                      <a:endParaRPr lang="en-SG" sz="2400" b="1">
                        <a:solidFill>
                          <a:srgbClr val="FFFF00"/>
                        </a:solidFill>
                        <a:effectLst>
                          <a:glow rad="228600">
                            <a:schemeClr val="tx1"/>
                          </a:glow>
                        </a:effectLst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mr-IN" sz="2400" b="1">
                          <a:solidFill>
                            <a:srgbClr val="FFFF00"/>
                          </a:solidFill>
                          <a:effectLst>
                            <a:glow rad="228600">
                              <a:schemeClr val="tx1"/>
                            </a:glow>
                          </a:effectLst>
                          <a:latin typeface="Arial"/>
                          <a:ea typeface="Times New Roman"/>
                          <a:cs typeface="Arial"/>
                        </a:rPr>
                        <a:t>"</a:t>
                      </a:r>
                      <a:r>
                        <a:rPr lang="en-US" sz="2400" b="1">
                          <a:solidFill>
                            <a:srgbClr val="FFFF00"/>
                          </a:solidFill>
                          <a:effectLst>
                            <a:glow rad="228600">
                              <a:schemeClr val="tx1"/>
                            </a:glow>
                          </a:effectLst>
                          <a:latin typeface="Arial"/>
                          <a:ea typeface="Times New Roman"/>
                          <a:cs typeface="Arial"/>
                        </a:rPr>
                        <a:t>Messiah will judge—so repent.</a:t>
                      </a:r>
                      <a:r>
                        <a:rPr lang="mr-IN" sz="2400" b="1">
                          <a:solidFill>
                            <a:srgbClr val="FFFF00"/>
                          </a:solidFill>
                          <a:effectLst>
                            <a:glow rad="228600">
                              <a:schemeClr val="tx1"/>
                            </a:glow>
                          </a:effectLst>
                          <a:latin typeface="Arial"/>
                          <a:ea typeface="Times New Roman"/>
                          <a:cs typeface="Arial"/>
                        </a:rPr>
                        <a:t>"</a:t>
                      </a:r>
                      <a:endParaRPr lang="en-SG" sz="2400" b="1">
                        <a:solidFill>
                          <a:srgbClr val="FFFF00"/>
                        </a:solidFill>
                        <a:effectLst>
                          <a:glow rad="228600">
                            <a:schemeClr val="tx1"/>
                          </a:glow>
                        </a:effectLst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00954730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" y="44624"/>
            <a:ext cx="4932040" cy="1080120"/>
          </a:xfrm>
          <a:effectLst/>
        </p:spPr>
        <p:txBody>
          <a:bodyPr/>
          <a:lstStyle/>
          <a:p>
            <a:pPr algn="l">
              <a:lnSpc>
                <a:spcPct val="80000"/>
              </a:lnSpc>
              <a:defRPr/>
            </a:pPr>
            <a:r>
              <a:rPr lang="en-US" b="1" dirty="0">
                <a:solidFill>
                  <a:srgbClr val="FFFFFF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Are you a hypocrite?</a:t>
            </a:r>
          </a:p>
        </p:txBody>
      </p:sp>
      <p:sp>
        <p:nvSpPr>
          <p:cNvPr id="100355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59667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/>
            </a:gs>
            <a:gs pos="100000">
              <a:srgbClr val="000090"/>
            </a:gs>
          </a:gsLst>
          <a:path path="rect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endParaRPr kumimoji="0" lang="en-US">
              <a:solidFill>
                <a:srgbClr val="000000"/>
              </a:solidFill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-23260"/>
            <a:ext cx="9144000" cy="909772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 anchor="ctr"/>
          <a:lstStyle/>
          <a:p>
            <a:pPr>
              <a:defRPr/>
            </a:pPr>
            <a:r>
              <a:rPr lang="en-US" sz="4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Key Verses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0" y="986118"/>
            <a:ext cx="9144000" cy="4799419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defTabSz="457200">
              <a:defRPr/>
            </a:pPr>
            <a:r>
              <a:rPr kumimoji="0" lang="mr-IN" sz="3200" b="1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"</a:t>
            </a:r>
            <a:r>
              <a:rPr kumimoji="0" lang="en-US" sz="3200" b="1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You have wearied the L</a:t>
            </a:r>
            <a:r>
              <a:rPr kumimoji="0" lang="en-US" sz="2800" b="1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ORD</a:t>
            </a:r>
            <a:r>
              <a:rPr kumimoji="0" lang="en-US" sz="3200" b="1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 with your words.  </a:t>
            </a:r>
            <a:r>
              <a:rPr kumimoji="0" lang="mr-IN" sz="3200" b="1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'</a:t>
            </a:r>
            <a:r>
              <a:rPr kumimoji="0" lang="en-US" sz="3200" b="1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How have we wearied him?</a:t>
            </a:r>
            <a:r>
              <a:rPr kumimoji="0" lang="mr-IN" sz="3200" b="1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'</a:t>
            </a:r>
            <a:r>
              <a:rPr kumimoji="0" lang="en-US" sz="3200" b="1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 you ask.  By saying, </a:t>
            </a:r>
            <a:r>
              <a:rPr kumimoji="0" lang="mr-IN" sz="3200" b="1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'</a:t>
            </a:r>
            <a:r>
              <a:rPr kumimoji="0" lang="en-US" sz="3200" b="1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All who do evil are good in the eyes of the L</a:t>
            </a:r>
            <a:r>
              <a:rPr kumimoji="0" lang="en-US" sz="2800" b="1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ORD</a:t>
            </a:r>
            <a:r>
              <a:rPr kumimoji="0" lang="en-US" sz="3200" b="1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, and he is pleased with them</a:t>
            </a:r>
            <a:r>
              <a:rPr kumimoji="0" lang="mr-IN" sz="3200" b="1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'</a:t>
            </a:r>
            <a:r>
              <a:rPr kumimoji="0" lang="en-US" sz="3200" b="1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 or </a:t>
            </a:r>
            <a:r>
              <a:rPr kumimoji="0" lang="mr-IN" sz="3200" b="1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'</a:t>
            </a:r>
            <a:r>
              <a:rPr kumimoji="0" lang="en-US" sz="3200" b="1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Where is the God of justice?</a:t>
            </a:r>
            <a:r>
              <a:rPr kumimoji="0" lang="mr-IN" sz="3200" b="1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'</a:t>
            </a:r>
            <a:r>
              <a:rPr kumimoji="0" lang="en-US" sz="3200" b="1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  </a:t>
            </a:r>
            <a:r>
              <a:rPr kumimoji="0" lang="mr-IN" sz="3200" b="1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'</a:t>
            </a:r>
            <a:r>
              <a:rPr kumimoji="0" lang="en-US" sz="3200" b="1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See, I will send my messenger, who will prepare the way before me.  Then suddenly the L</a:t>
            </a:r>
            <a:r>
              <a:rPr kumimoji="0" lang="en-US" sz="2800" b="1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ORD</a:t>
            </a:r>
            <a:r>
              <a:rPr kumimoji="0" lang="en-US" sz="3200" b="1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 you are seeking will come to his temple; the messenger of the covenant, whom you desire, will come,</a:t>
            </a:r>
            <a:r>
              <a:rPr kumimoji="0" lang="mr-IN" sz="3200" b="1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'</a:t>
            </a:r>
            <a:r>
              <a:rPr kumimoji="0" lang="en-US" sz="3200" b="1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 says the L</a:t>
            </a:r>
            <a:r>
              <a:rPr kumimoji="0" lang="en-US" sz="2800" b="1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ORD</a:t>
            </a:r>
            <a:r>
              <a:rPr kumimoji="0" lang="en-US" sz="3200" b="1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 Almighty</a:t>
            </a:r>
            <a:r>
              <a:rPr kumimoji="0" lang="mr-IN" sz="3200" b="1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"</a:t>
            </a:r>
            <a:endParaRPr kumimoji="0" lang="en-US" sz="4800" b="1" dirty="0"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5920006"/>
            <a:ext cx="9033080" cy="909772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defTabSz="457200">
              <a:defRPr/>
            </a:pPr>
            <a:r>
              <a:rPr kumimoji="0" lang="en-US" sz="3600" b="1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Malachi 2:17–3:1</a:t>
            </a:r>
            <a:endParaRPr kumimoji="0" lang="en-US" sz="5400" b="1" dirty="0"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" name="Text Box 24"/>
          <p:cNvSpPr txBox="1">
            <a:spLocks noChangeArrowheads="1"/>
          </p:cNvSpPr>
          <p:nvPr/>
        </p:nvSpPr>
        <p:spPr bwMode="auto">
          <a:xfrm>
            <a:off x="8334902" y="65344"/>
            <a:ext cx="69817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0" lang="en-US" altLang="zh-CN" b="1" dirty="0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96000"/>
                    </a:srgbClr>
                  </a:outerShdw>
                </a:effectLst>
                <a:latin typeface="Arial"/>
                <a:cs typeface="Arial"/>
              </a:rPr>
              <a:t>659</a:t>
            </a:r>
          </a:p>
        </p:txBody>
      </p:sp>
    </p:spTree>
    <p:extLst>
      <p:ext uri="{BB962C8B-B14F-4D97-AF65-F5344CB8AC3E}">
        <p14:creationId xmlns:p14="http://schemas.microsoft.com/office/powerpoint/2010/main" val="3032913852"/>
      </p:ext>
    </p:extLst>
  </p:cSld>
  <p:clrMapOvr>
    <a:masterClrMapping/>
  </p:clrMapOvr>
  <p:transition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1" name="Rectangle 41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z="4000">
                <a:latin typeface="Arail" charset="0"/>
                <a:ea typeface="ＭＳ Ｐゴシック" charset="0"/>
                <a:cs typeface="Arail" charset="0"/>
              </a:rPr>
              <a:t>Chart 3:7-12</a:t>
            </a:r>
          </a:p>
        </p:txBody>
      </p:sp>
      <p:sp>
        <p:nvSpPr>
          <p:cNvPr id="23552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0">
            <a:gsLst>
              <a:gs pos="0">
                <a:srgbClr val="000000"/>
              </a:gs>
              <a:gs pos="20000">
                <a:srgbClr val="000040"/>
              </a:gs>
              <a:gs pos="50000">
                <a:srgbClr val="400040"/>
              </a:gs>
              <a:gs pos="75000">
                <a:srgbClr val="8F0040"/>
              </a:gs>
              <a:gs pos="89999">
                <a:srgbClr val="F27300"/>
              </a:gs>
              <a:gs pos="100000">
                <a:srgbClr val="FFBF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kumimoji="0" lang="en-US" sz="2000">
              <a:latin typeface="Arail" charset="0"/>
              <a:cs typeface="Arail" charset="0"/>
            </a:endParaRPr>
          </a:p>
        </p:txBody>
      </p:sp>
      <p:sp>
        <p:nvSpPr>
          <p:cNvPr id="285699" name="Text Box 3"/>
          <p:cNvSpPr txBox="1">
            <a:spLocks noChangeArrowheads="1"/>
          </p:cNvSpPr>
          <p:nvPr/>
        </p:nvSpPr>
        <p:spPr bwMode="auto">
          <a:xfrm rot="17055432">
            <a:off x="222251" y="2719387"/>
            <a:ext cx="36131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kumimoji="0" lang="en-US" sz="2800" b="1">
                <a:solidFill>
                  <a:schemeClr val="bg1"/>
                </a:solidFill>
                <a:latin typeface="Arail"/>
                <a:ea typeface="+mn-ea"/>
                <a:cs typeface="Arail"/>
              </a:rPr>
              <a:t>Love 1:2-5</a:t>
            </a:r>
          </a:p>
        </p:txBody>
      </p:sp>
      <p:sp>
        <p:nvSpPr>
          <p:cNvPr id="285700" name="Text Box 4"/>
          <p:cNvSpPr txBox="1">
            <a:spLocks noChangeArrowheads="1"/>
          </p:cNvSpPr>
          <p:nvPr/>
        </p:nvSpPr>
        <p:spPr bwMode="auto">
          <a:xfrm rot="17006968">
            <a:off x="1462088" y="2852738"/>
            <a:ext cx="32670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kumimoji="0" lang="en-US" sz="2800" b="1" dirty="0">
                <a:solidFill>
                  <a:schemeClr val="bg1"/>
                </a:solidFill>
                <a:latin typeface="Arail"/>
                <a:ea typeface="+mn-ea"/>
                <a:cs typeface="Arail"/>
              </a:rPr>
              <a:t>Honor 1:6–2:9</a:t>
            </a:r>
          </a:p>
        </p:txBody>
      </p:sp>
      <p:sp>
        <p:nvSpPr>
          <p:cNvPr id="285701" name="Text Box 5"/>
          <p:cNvSpPr txBox="1">
            <a:spLocks noChangeArrowheads="1"/>
          </p:cNvSpPr>
          <p:nvPr/>
        </p:nvSpPr>
        <p:spPr bwMode="auto">
          <a:xfrm>
            <a:off x="685800" y="6049963"/>
            <a:ext cx="70866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kumimoji="0" lang="en-US" sz="2800" b="1" dirty="0">
                <a:solidFill>
                  <a:schemeClr val="bg1"/>
                </a:solidFill>
                <a:latin typeface="Arail"/>
                <a:ea typeface="+mn-ea"/>
                <a:cs typeface="Arail"/>
              </a:rPr>
              <a:t>Respond to God</a:t>
            </a:r>
            <a:r>
              <a:rPr kumimoji="0" lang="mr-IN" sz="2800" b="1" dirty="0">
                <a:solidFill>
                  <a:schemeClr val="bg1"/>
                </a:solidFill>
                <a:latin typeface="Arail"/>
                <a:ea typeface="+mn-ea"/>
                <a:cs typeface="Arail"/>
              </a:rPr>
              <a:t>'</a:t>
            </a:r>
            <a:r>
              <a:rPr kumimoji="0" lang="en-US" sz="2800" b="1" dirty="0">
                <a:solidFill>
                  <a:schemeClr val="bg1"/>
                </a:solidFill>
                <a:latin typeface="Arail"/>
                <a:ea typeface="+mn-ea"/>
                <a:cs typeface="Arail"/>
              </a:rPr>
              <a:t>s Covenant Love </a:t>
            </a:r>
          </a:p>
        </p:txBody>
      </p:sp>
      <p:sp>
        <p:nvSpPr>
          <p:cNvPr id="285702" name="Text Box 6"/>
          <p:cNvSpPr txBox="1">
            <a:spLocks noChangeArrowheads="1"/>
          </p:cNvSpPr>
          <p:nvPr/>
        </p:nvSpPr>
        <p:spPr bwMode="auto">
          <a:xfrm rot="16200000">
            <a:off x="-1485899" y="1446212"/>
            <a:ext cx="38862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endParaRPr kumimoji="0" lang="en-US" sz="4000" b="1">
              <a:solidFill>
                <a:schemeClr val="bg1"/>
              </a:solidFill>
              <a:latin typeface="Arail"/>
              <a:ea typeface="+mn-ea"/>
              <a:cs typeface="Arail"/>
            </a:endParaRPr>
          </a:p>
        </p:txBody>
      </p:sp>
      <p:sp>
        <p:nvSpPr>
          <p:cNvPr id="285703" name="Text Box 7"/>
          <p:cNvSpPr txBox="1">
            <a:spLocks noChangeArrowheads="1"/>
          </p:cNvSpPr>
          <p:nvPr/>
        </p:nvSpPr>
        <p:spPr bwMode="auto">
          <a:xfrm rot="16200000">
            <a:off x="6823869" y="4534694"/>
            <a:ext cx="323691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kumimoji="0" lang="en-US" sz="3200" b="1" dirty="0">
                <a:solidFill>
                  <a:schemeClr val="bg1"/>
                </a:solidFill>
                <a:latin typeface="Arail" charset="0"/>
                <a:cs typeface="Arail" charset="0"/>
              </a:rPr>
              <a:t>430 BC</a:t>
            </a:r>
          </a:p>
        </p:txBody>
      </p:sp>
      <p:sp>
        <p:nvSpPr>
          <p:cNvPr id="285704" name="Line 8"/>
          <p:cNvSpPr>
            <a:spLocks noChangeShapeType="1"/>
          </p:cNvSpPr>
          <p:nvPr/>
        </p:nvSpPr>
        <p:spPr bwMode="auto">
          <a:xfrm flipH="1">
            <a:off x="7772400" y="1371600"/>
            <a:ext cx="838200" cy="3502025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en-US" sz="2000">
              <a:latin typeface="Arail"/>
              <a:ea typeface="+mn-ea"/>
              <a:cs typeface="Arail"/>
            </a:endParaRPr>
          </a:p>
        </p:txBody>
      </p:sp>
      <p:sp>
        <p:nvSpPr>
          <p:cNvPr id="285705" name="Rectangle 9"/>
          <p:cNvSpPr>
            <a:spLocks noChangeArrowheads="1"/>
          </p:cNvSpPr>
          <p:nvPr/>
        </p:nvSpPr>
        <p:spPr bwMode="auto">
          <a:xfrm>
            <a:off x="1447800" y="381000"/>
            <a:ext cx="7162800" cy="990600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 algn="ctr" eaLnBrk="1" hangingPunct="1">
              <a:spcBef>
                <a:spcPct val="20000"/>
              </a:spcBef>
              <a:buFontTx/>
              <a:buChar char="•"/>
              <a:defRPr/>
            </a:pPr>
            <a:endParaRPr kumimoji="0" lang="en-US" sz="2000">
              <a:solidFill>
                <a:schemeClr val="bg1"/>
              </a:solidFill>
              <a:latin typeface="Arail"/>
              <a:ea typeface="+mn-ea"/>
              <a:cs typeface="Arail"/>
            </a:endParaRPr>
          </a:p>
        </p:txBody>
      </p:sp>
      <p:sp>
        <p:nvSpPr>
          <p:cNvPr id="285706" name="Text Box 10"/>
          <p:cNvSpPr txBox="1">
            <a:spLocks noChangeArrowheads="1"/>
          </p:cNvSpPr>
          <p:nvPr/>
        </p:nvSpPr>
        <p:spPr bwMode="auto">
          <a:xfrm rot="16953486">
            <a:off x="4584700" y="2851150"/>
            <a:ext cx="33305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kumimoji="0" lang="en-US" sz="2800" b="1">
                <a:solidFill>
                  <a:schemeClr val="bg1"/>
                </a:solidFill>
                <a:latin typeface="Arail"/>
                <a:ea typeface="+mn-ea"/>
                <a:cs typeface="Arail"/>
              </a:rPr>
              <a:t>Obedience 3:7-12</a:t>
            </a:r>
          </a:p>
        </p:txBody>
      </p:sp>
      <p:sp>
        <p:nvSpPr>
          <p:cNvPr id="285707" name="Text Box 11"/>
          <p:cNvSpPr txBox="1">
            <a:spLocks noChangeArrowheads="1"/>
          </p:cNvSpPr>
          <p:nvPr/>
        </p:nvSpPr>
        <p:spPr bwMode="auto">
          <a:xfrm>
            <a:off x="1371600" y="395288"/>
            <a:ext cx="1600200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kumimoji="0" lang="en-US" b="1">
                <a:solidFill>
                  <a:schemeClr val="bg1"/>
                </a:solidFill>
                <a:latin typeface="Arail"/>
                <a:ea typeface="+mn-ea"/>
                <a:cs typeface="Arail"/>
              </a:rPr>
              <a:t>Privilege 1:1-5</a:t>
            </a:r>
          </a:p>
        </p:txBody>
      </p:sp>
      <p:sp>
        <p:nvSpPr>
          <p:cNvPr id="285708" name="Line 12"/>
          <p:cNvSpPr>
            <a:spLocks noChangeShapeType="1"/>
          </p:cNvSpPr>
          <p:nvPr/>
        </p:nvSpPr>
        <p:spPr bwMode="auto">
          <a:xfrm>
            <a:off x="7162800" y="381000"/>
            <a:ext cx="0" cy="99060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en-US" sz="2000">
              <a:latin typeface="Arail"/>
              <a:ea typeface="+mn-ea"/>
              <a:cs typeface="Arail"/>
            </a:endParaRPr>
          </a:p>
        </p:txBody>
      </p:sp>
      <p:sp>
        <p:nvSpPr>
          <p:cNvPr id="285709" name="Line 13"/>
          <p:cNvSpPr>
            <a:spLocks noChangeShapeType="1"/>
          </p:cNvSpPr>
          <p:nvPr/>
        </p:nvSpPr>
        <p:spPr bwMode="auto">
          <a:xfrm flipH="1">
            <a:off x="5486400" y="1371600"/>
            <a:ext cx="838200" cy="3502025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en-US" sz="2000">
              <a:latin typeface="Arail"/>
              <a:ea typeface="+mn-ea"/>
              <a:cs typeface="Arail"/>
            </a:endParaRPr>
          </a:p>
        </p:txBody>
      </p:sp>
      <p:sp>
        <p:nvSpPr>
          <p:cNvPr id="285710" name="Line 14"/>
          <p:cNvSpPr>
            <a:spLocks noChangeShapeType="1"/>
          </p:cNvSpPr>
          <p:nvPr/>
        </p:nvSpPr>
        <p:spPr bwMode="auto">
          <a:xfrm flipH="1">
            <a:off x="3429000" y="1371600"/>
            <a:ext cx="838200" cy="3502025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en-US" sz="2000">
              <a:latin typeface="Arail"/>
              <a:ea typeface="+mn-ea"/>
              <a:cs typeface="Arail"/>
            </a:endParaRPr>
          </a:p>
        </p:txBody>
      </p:sp>
      <p:sp>
        <p:nvSpPr>
          <p:cNvPr id="285711" name="Line 15"/>
          <p:cNvSpPr>
            <a:spLocks noChangeShapeType="1"/>
          </p:cNvSpPr>
          <p:nvPr/>
        </p:nvSpPr>
        <p:spPr bwMode="auto">
          <a:xfrm flipH="1">
            <a:off x="2057400" y="1371600"/>
            <a:ext cx="838200" cy="3502025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en-US" sz="2000">
              <a:latin typeface="Arail"/>
              <a:ea typeface="+mn-ea"/>
              <a:cs typeface="Arail"/>
            </a:endParaRPr>
          </a:p>
        </p:txBody>
      </p:sp>
      <p:sp>
        <p:nvSpPr>
          <p:cNvPr id="285712" name="Line 16"/>
          <p:cNvSpPr>
            <a:spLocks noChangeShapeType="1"/>
          </p:cNvSpPr>
          <p:nvPr/>
        </p:nvSpPr>
        <p:spPr bwMode="auto">
          <a:xfrm flipH="1">
            <a:off x="609600" y="1371600"/>
            <a:ext cx="838200" cy="3502025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en-US" sz="2000">
              <a:latin typeface="Arail"/>
              <a:ea typeface="+mn-ea"/>
              <a:cs typeface="Arail"/>
            </a:endParaRPr>
          </a:p>
        </p:txBody>
      </p:sp>
      <p:sp>
        <p:nvSpPr>
          <p:cNvPr id="285713" name="Text Box 17"/>
          <p:cNvSpPr txBox="1">
            <a:spLocks noChangeArrowheads="1"/>
          </p:cNvSpPr>
          <p:nvPr/>
        </p:nvSpPr>
        <p:spPr bwMode="auto">
          <a:xfrm rot="17006968">
            <a:off x="2459832" y="2682081"/>
            <a:ext cx="367506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kumimoji="0" lang="en-US" sz="2800" b="1">
                <a:solidFill>
                  <a:schemeClr val="bg1"/>
                </a:solidFill>
                <a:latin typeface="Arail"/>
                <a:ea typeface="+mn-ea"/>
                <a:cs typeface="Arail"/>
              </a:rPr>
              <a:t>Duty 2:10-16</a:t>
            </a:r>
          </a:p>
        </p:txBody>
      </p:sp>
      <p:sp>
        <p:nvSpPr>
          <p:cNvPr id="285714" name="Line 18"/>
          <p:cNvSpPr>
            <a:spLocks noChangeShapeType="1"/>
          </p:cNvSpPr>
          <p:nvPr/>
        </p:nvSpPr>
        <p:spPr bwMode="auto">
          <a:xfrm flipH="1">
            <a:off x="6324600" y="1371600"/>
            <a:ext cx="838200" cy="3502025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en-US" sz="2000">
              <a:latin typeface="Arail"/>
              <a:ea typeface="+mn-ea"/>
              <a:cs typeface="Arail"/>
            </a:endParaRPr>
          </a:p>
        </p:txBody>
      </p:sp>
      <p:sp>
        <p:nvSpPr>
          <p:cNvPr id="285715" name="Line 19"/>
          <p:cNvSpPr>
            <a:spLocks noChangeShapeType="1"/>
          </p:cNvSpPr>
          <p:nvPr/>
        </p:nvSpPr>
        <p:spPr bwMode="auto">
          <a:xfrm flipH="1">
            <a:off x="4343400" y="1371600"/>
            <a:ext cx="838200" cy="3502025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en-US" sz="2000">
              <a:latin typeface="Arail"/>
              <a:ea typeface="+mn-ea"/>
              <a:cs typeface="Arail"/>
            </a:endParaRPr>
          </a:p>
        </p:txBody>
      </p:sp>
      <p:sp>
        <p:nvSpPr>
          <p:cNvPr id="285716" name="Line 20"/>
          <p:cNvSpPr>
            <a:spLocks noChangeShapeType="1"/>
          </p:cNvSpPr>
          <p:nvPr/>
        </p:nvSpPr>
        <p:spPr bwMode="auto">
          <a:xfrm>
            <a:off x="2895600" y="381000"/>
            <a:ext cx="0" cy="99060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en-US" sz="2000">
              <a:latin typeface="Arail"/>
              <a:ea typeface="+mn-ea"/>
              <a:cs typeface="Arail"/>
            </a:endParaRPr>
          </a:p>
        </p:txBody>
      </p:sp>
      <p:sp>
        <p:nvSpPr>
          <p:cNvPr id="285717" name="Text Box 21"/>
          <p:cNvSpPr txBox="1">
            <a:spLocks noChangeArrowheads="1"/>
          </p:cNvSpPr>
          <p:nvPr/>
        </p:nvSpPr>
        <p:spPr bwMode="auto">
          <a:xfrm rot="17006968">
            <a:off x="3466307" y="2732881"/>
            <a:ext cx="367506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kumimoji="0" lang="en-US" sz="2800" b="1" dirty="0">
                <a:solidFill>
                  <a:schemeClr val="bg1"/>
                </a:solidFill>
                <a:latin typeface="Arail"/>
                <a:ea typeface="+mn-ea"/>
                <a:cs typeface="Arail"/>
              </a:rPr>
              <a:t>Hope 2:17–3:6</a:t>
            </a:r>
          </a:p>
        </p:txBody>
      </p:sp>
      <p:sp>
        <p:nvSpPr>
          <p:cNvPr id="285718" name="Line 22"/>
          <p:cNvSpPr>
            <a:spLocks noChangeShapeType="1"/>
          </p:cNvSpPr>
          <p:nvPr/>
        </p:nvSpPr>
        <p:spPr bwMode="auto">
          <a:xfrm flipH="1">
            <a:off x="7239000" y="1371600"/>
            <a:ext cx="838200" cy="3502025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en-US" sz="2000">
              <a:latin typeface="Arail"/>
              <a:ea typeface="+mn-ea"/>
              <a:cs typeface="Arail"/>
            </a:endParaRPr>
          </a:p>
        </p:txBody>
      </p:sp>
      <p:sp>
        <p:nvSpPr>
          <p:cNvPr id="285719" name="Line 23"/>
          <p:cNvSpPr>
            <a:spLocks noChangeShapeType="1"/>
          </p:cNvSpPr>
          <p:nvPr/>
        </p:nvSpPr>
        <p:spPr bwMode="auto">
          <a:xfrm flipH="1">
            <a:off x="1066800" y="1371600"/>
            <a:ext cx="838200" cy="3502025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en-US" sz="2000">
              <a:latin typeface="Arail"/>
              <a:ea typeface="+mn-ea"/>
              <a:cs typeface="Arail"/>
            </a:endParaRPr>
          </a:p>
        </p:txBody>
      </p:sp>
      <p:sp>
        <p:nvSpPr>
          <p:cNvPr id="285720" name="Text Box 24"/>
          <p:cNvSpPr txBox="1">
            <a:spLocks noChangeArrowheads="1"/>
          </p:cNvSpPr>
          <p:nvPr/>
        </p:nvSpPr>
        <p:spPr bwMode="auto">
          <a:xfrm rot="17055432">
            <a:off x="-585787" y="2770187"/>
            <a:ext cx="36131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kumimoji="0" lang="en-US" sz="2800" b="1">
                <a:solidFill>
                  <a:schemeClr val="bg1"/>
                </a:solidFill>
                <a:latin typeface="Arail"/>
                <a:ea typeface="+mn-ea"/>
                <a:cs typeface="Arail"/>
              </a:rPr>
              <a:t>Introduction 1:1</a:t>
            </a:r>
          </a:p>
        </p:txBody>
      </p:sp>
      <p:sp>
        <p:nvSpPr>
          <p:cNvPr id="285721" name="Text Box 25"/>
          <p:cNvSpPr txBox="1">
            <a:spLocks noChangeArrowheads="1"/>
          </p:cNvSpPr>
          <p:nvPr/>
        </p:nvSpPr>
        <p:spPr bwMode="auto">
          <a:xfrm>
            <a:off x="3048000" y="381000"/>
            <a:ext cx="39624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kumimoji="0" lang="en-US" b="1" dirty="0">
                <a:solidFill>
                  <a:schemeClr val="bg1"/>
                </a:solidFill>
                <a:latin typeface="Arail"/>
                <a:ea typeface="+mn-ea"/>
                <a:cs typeface="Arail"/>
              </a:rPr>
              <a:t>Problems</a:t>
            </a:r>
          </a:p>
          <a:p>
            <a:pPr algn="ctr" eaLnBrk="1" hangingPunct="1">
              <a:defRPr/>
            </a:pPr>
            <a:r>
              <a:rPr kumimoji="0" lang="en-US" b="1" dirty="0">
                <a:solidFill>
                  <a:schemeClr val="bg1"/>
                </a:solidFill>
                <a:latin typeface="Arail"/>
                <a:ea typeface="+mn-ea"/>
                <a:cs typeface="Arail"/>
              </a:rPr>
              <a:t>1:6–3:12</a:t>
            </a:r>
          </a:p>
        </p:txBody>
      </p:sp>
      <p:sp>
        <p:nvSpPr>
          <p:cNvPr id="285722" name="Text Box 26"/>
          <p:cNvSpPr txBox="1">
            <a:spLocks noChangeArrowheads="1"/>
          </p:cNvSpPr>
          <p:nvPr/>
        </p:nvSpPr>
        <p:spPr bwMode="auto">
          <a:xfrm>
            <a:off x="457200" y="5638800"/>
            <a:ext cx="17526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kumimoji="0" lang="en-US" sz="2000" b="1" dirty="0">
                <a:solidFill>
                  <a:schemeClr val="bg1"/>
                </a:solidFill>
                <a:latin typeface="Arail"/>
                <a:ea typeface="+mn-ea"/>
                <a:cs typeface="Arail"/>
              </a:rPr>
              <a:t>Past 1:1-5</a:t>
            </a:r>
          </a:p>
        </p:txBody>
      </p:sp>
      <p:sp>
        <p:nvSpPr>
          <p:cNvPr id="285723" name="Text Box 27"/>
          <p:cNvSpPr txBox="1">
            <a:spLocks noChangeArrowheads="1"/>
          </p:cNvSpPr>
          <p:nvPr/>
        </p:nvSpPr>
        <p:spPr bwMode="auto">
          <a:xfrm>
            <a:off x="1981200" y="5638800"/>
            <a:ext cx="24384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kumimoji="0" lang="en-US" sz="2000" b="1" dirty="0">
                <a:solidFill>
                  <a:schemeClr val="bg1"/>
                </a:solidFill>
                <a:latin typeface="Arail"/>
                <a:ea typeface="+mn-ea"/>
                <a:cs typeface="Arail"/>
              </a:rPr>
              <a:t>Present 1:6–2:16</a:t>
            </a:r>
          </a:p>
        </p:txBody>
      </p:sp>
      <p:sp>
        <p:nvSpPr>
          <p:cNvPr id="285724" name="Text Box 28"/>
          <p:cNvSpPr txBox="1">
            <a:spLocks noChangeArrowheads="1"/>
          </p:cNvSpPr>
          <p:nvPr/>
        </p:nvSpPr>
        <p:spPr bwMode="auto">
          <a:xfrm>
            <a:off x="4724400" y="5638800"/>
            <a:ext cx="25908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kumimoji="0" lang="en-US" sz="2000" b="1" dirty="0">
                <a:solidFill>
                  <a:schemeClr val="bg1"/>
                </a:solidFill>
                <a:latin typeface="Arail"/>
                <a:ea typeface="+mn-ea"/>
                <a:cs typeface="Arail"/>
              </a:rPr>
              <a:t>Future 2:17–4:6</a:t>
            </a:r>
          </a:p>
        </p:txBody>
      </p:sp>
      <p:sp>
        <p:nvSpPr>
          <p:cNvPr id="285725" name="Line 29"/>
          <p:cNvSpPr>
            <a:spLocks noChangeShapeType="1"/>
          </p:cNvSpPr>
          <p:nvPr/>
        </p:nvSpPr>
        <p:spPr bwMode="auto">
          <a:xfrm>
            <a:off x="2057400" y="5667375"/>
            <a:ext cx="1588" cy="38100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en-US" sz="2000">
              <a:latin typeface="Arail"/>
              <a:ea typeface="+mn-ea"/>
              <a:cs typeface="Arail"/>
            </a:endParaRPr>
          </a:p>
        </p:txBody>
      </p:sp>
      <p:sp>
        <p:nvSpPr>
          <p:cNvPr id="285726" name="Text Box 30"/>
          <p:cNvSpPr txBox="1">
            <a:spLocks noChangeArrowheads="1"/>
          </p:cNvSpPr>
          <p:nvPr/>
        </p:nvSpPr>
        <p:spPr bwMode="auto">
          <a:xfrm>
            <a:off x="2133600" y="1371600"/>
            <a:ext cx="6858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r" eaLnBrk="1" hangingPunct="1">
              <a:spcBef>
                <a:spcPct val="50000"/>
              </a:spcBef>
              <a:defRPr/>
            </a:pPr>
            <a:r>
              <a:rPr kumimoji="0" lang="en-US" sz="2800" b="1">
                <a:solidFill>
                  <a:schemeClr val="bg1"/>
                </a:solidFill>
                <a:latin typeface="Arail"/>
                <a:ea typeface="+mn-ea"/>
                <a:cs typeface="Arail"/>
              </a:rPr>
              <a:t>1</a:t>
            </a:r>
          </a:p>
        </p:txBody>
      </p:sp>
      <p:sp>
        <p:nvSpPr>
          <p:cNvPr id="285727" name="Text Box 31"/>
          <p:cNvSpPr txBox="1">
            <a:spLocks noChangeArrowheads="1"/>
          </p:cNvSpPr>
          <p:nvPr/>
        </p:nvSpPr>
        <p:spPr bwMode="auto">
          <a:xfrm>
            <a:off x="3505200" y="1371600"/>
            <a:ext cx="6858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r" eaLnBrk="1" hangingPunct="1">
              <a:spcBef>
                <a:spcPct val="50000"/>
              </a:spcBef>
              <a:defRPr/>
            </a:pPr>
            <a:r>
              <a:rPr kumimoji="0" lang="en-US" sz="2800" b="1">
                <a:solidFill>
                  <a:schemeClr val="bg1"/>
                </a:solidFill>
                <a:latin typeface="Arail"/>
                <a:ea typeface="+mn-ea"/>
                <a:cs typeface="Arail"/>
              </a:rPr>
              <a:t>2</a:t>
            </a:r>
          </a:p>
        </p:txBody>
      </p:sp>
      <p:sp>
        <p:nvSpPr>
          <p:cNvPr id="285728" name="Text Box 32"/>
          <p:cNvSpPr txBox="1">
            <a:spLocks noChangeArrowheads="1"/>
          </p:cNvSpPr>
          <p:nvPr/>
        </p:nvSpPr>
        <p:spPr bwMode="auto">
          <a:xfrm>
            <a:off x="4419600" y="1371600"/>
            <a:ext cx="6858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r" eaLnBrk="1" hangingPunct="1">
              <a:spcBef>
                <a:spcPct val="50000"/>
              </a:spcBef>
              <a:defRPr/>
            </a:pPr>
            <a:r>
              <a:rPr kumimoji="0" lang="en-US" sz="2800" b="1">
                <a:solidFill>
                  <a:schemeClr val="bg1"/>
                </a:solidFill>
                <a:latin typeface="Arail"/>
                <a:ea typeface="+mn-ea"/>
                <a:cs typeface="Arail"/>
              </a:rPr>
              <a:t>3</a:t>
            </a:r>
          </a:p>
        </p:txBody>
      </p:sp>
      <p:sp>
        <p:nvSpPr>
          <p:cNvPr id="285729" name="Text Box 33"/>
          <p:cNvSpPr txBox="1">
            <a:spLocks noChangeArrowheads="1"/>
          </p:cNvSpPr>
          <p:nvPr/>
        </p:nvSpPr>
        <p:spPr bwMode="auto">
          <a:xfrm>
            <a:off x="5562600" y="1371600"/>
            <a:ext cx="6858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r" eaLnBrk="1" hangingPunct="1">
              <a:spcBef>
                <a:spcPct val="50000"/>
              </a:spcBef>
              <a:defRPr/>
            </a:pPr>
            <a:r>
              <a:rPr kumimoji="0" lang="en-US" sz="2800" b="1">
                <a:solidFill>
                  <a:schemeClr val="bg1"/>
                </a:solidFill>
                <a:latin typeface="Arail"/>
                <a:ea typeface="+mn-ea"/>
                <a:cs typeface="Arail"/>
              </a:rPr>
              <a:t>4</a:t>
            </a:r>
          </a:p>
        </p:txBody>
      </p:sp>
      <p:sp>
        <p:nvSpPr>
          <p:cNvPr id="285730" name="Text Box 34"/>
          <p:cNvSpPr txBox="1">
            <a:spLocks noChangeArrowheads="1"/>
          </p:cNvSpPr>
          <p:nvPr/>
        </p:nvSpPr>
        <p:spPr bwMode="auto">
          <a:xfrm>
            <a:off x="6400800" y="1371600"/>
            <a:ext cx="6858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r" eaLnBrk="1" hangingPunct="1">
              <a:spcBef>
                <a:spcPct val="50000"/>
              </a:spcBef>
              <a:defRPr/>
            </a:pPr>
            <a:r>
              <a:rPr kumimoji="0" lang="en-US" sz="2800" b="1">
                <a:solidFill>
                  <a:schemeClr val="bg1"/>
                </a:solidFill>
                <a:latin typeface="Arail"/>
                <a:ea typeface="+mn-ea"/>
                <a:cs typeface="Arail"/>
              </a:rPr>
              <a:t>5</a:t>
            </a:r>
          </a:p>
        </p:txBody>
      </p:sp>
      <p:sp>
        <p:nvSpPr>
          <p:cNvPr id="285731" name="Text Box 35"/>
          <p:cNvSpPr txBox="1">
            <a:spLocks noChangeArrowheads="1"/>
          </p:cNvSpPr>
          <p:nvPr/>
        </p:nvSpPr>
        <p:spPr bwMode="auto">
          <a:xfrm>
            <a:off x="7315200" y="1371600"/>
            <a:ext cx="6858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r" eaLnBrk="1" hangingPunct="1">
              <a:spcBef>
                <a:spcPct val="50000"/>
              </a:spcBef>
              <a:defRPr/>
            </a:pPr>
            <a:r>
              <a:rPr kumimoji="0" lang="en-US" sz="2800" b="1">
                <a:solidFill>
                  <a:schemeClr val="bg1"/>
                </a:solidFill>
                <a:latin typeface="Arail"/>
                <a:ea typeface="+mn-ea"/>
                <a:cs typeface="Arail"/>
              </a:rPr>
              <a:t>6</a:t>
            </a:r>
          </a:p>
        </p:txBody>
      </p:sp>
      <p:sp>
        <p:nvSpPr>
          <p:cNvPr id="285732" name="Line 36"/>
          <p:cNvSpPr>
            <a:spLocks noChangeShapeType="1"/>
          </p:cNvSpPr>
          <p:nvPr/>
        </p:nvSpPr>
        <p:spPr bwMode="auto">
          <a:xfrm>
            <a:off x="4343400" y="4876800"/>
            <a:ext cx="4763" cy="121920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en-US" sz="2000">
              <a:latin typeface="Arail"/>
              <a:ea typeface="+mn-ea"/>
              <a:cs typeface="Arail"/>
            </a:endParaRPr>
          </a:p>
        </p:txBody>
      </p:sp>
      <p:sp>
        <p:nvSpPr>
          <p:cNvPr id="285733" name="Line 37"/>
          <p:cNvSpPr>
            <a:spLocks noChangeShapeType="1"/>
          </p:cNvSpPr>
          <p:nvPr/>
        </p:nvSpPr>
        <p:spPr bwMode="auto">
          <a:xfrm>
            <a:off x="609600" y="5557838"/>
            <a:ext cx="1588" cy="53340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en-US" sz="2000">
              <a:latin typeface="Arail"/>
              <a:ea typeface="+mn-ea"/>
              <a:cs typeface="Arail"/>
            </a:endParaRPr>
          </a:p>
        </p:txBody>
      </p:sp>
      <p:sp>
        <p:nvSpPr>
          <p:cNvPr id="285734" name="Line 38"/>
          <p:cNvSpPr>
            <a:spLocks noChangeShapeType="1"/>
          </p:cNvSpPr>
          <p:nvPr/>
        </p:nvSpPr>
        <p:spPr bwMode="auto">
          <a:xfrm>
            <a:off x="7775575" y="5500688"/>
            <a:ext cx="1588" cy="671512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en-US" sz="2000">
              <a:latin typeface="Arail"/>
              <a:ea typeface="+mn-ea"/>
              <a:cs typeface="Arail"/>
            </a:endParaRPr>
          </a:p>
        </p:txBody>
      </p:sp>
      <p:sp>
        <p:nvSpPr>
          <p:cNvPr id="285735" name="Rectangle 39"/>
          <p:cNvSpPr>
            <a:spLocks noChangeArrowheads="1"/>
          </p:cNvSpPr>
          <p:nvPr/>
        </p:nvSpPr>
        <p:spPr bwMode="auto">
          <a:xfrm>
            <a:off x="609600" y="4876800"/>
            <a:ext cx="7162800" cy="762000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 sz="2000">
              <a:latin typeface="Arail"/>
              <a:ea typeface="+mn-ea"/>
              <a:cs typeface="Arail"/>
            </a:endParaRPr>
          </a:p>
        </p:txBody>
      </p:sp>
      <p:sp>
        <p:nvSpPr>
          <p:cNvPr id="285736" name="Rectangle 40"/>
          <p:cNvSpPr>
            <a:spLocks noChangeArrowheads="1"/>
          </p:cNvSpPr>
          <p:nvPr/>
        </p:nvSpPr>
        <p:spPr bwMode="auto">
          <a:xfrm>
            <a:off x="609600" y="6110288"/>
            <a:ext cx="7172325" cy="461962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 sz="2000">
              <a:latin typeface="Arail"/>
              <a:ea typeface="+mn-ea"/>
              <a:cs typeface="Arail"/>
            </a:endParaRPr>
          </a:p>
        </p:txBody>
      </p:sp>
    </p:spTree>
  </p:cSld>
  <p:clrMapOvr>
    <a:masterClrMapping/>
  </p:clrMapOvr>
  <p:transition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800000"/>
            </a:gs>
            <a:gs pos="100000">
              <a:schemeClr val="tx1"/>
            </a:gs>
          </a:gsLst>
          <a:path path="rect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endParaRPr kumimoji="0" lang="en-US">
              <a:solidFill>
                <a:srgbClr val="000000"/>
              </a:solidFill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1563"/>
            <a:ext cx="9144000" cy="909772"/>
          </a:xfrm>
          <a:solidFill>
            <a:srgbClr val="000000"/>
          </a:solidFill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 anchor="ctr"/>
          <a:lstStyle/>
          <a:p>
            <a:pPr>
              <a:defRPr/>
            </a:pPr>
            <a:r>
              <a:rPr lang="en-US" sz="4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How to Curb Hypocrisy</a:t>
            </a:r>
          </a:p>
        </p:txBody>
      </p:sp>
      <p:sp>
        <p:nvSpPr>
          <p:cNvPr id="7" name="Text Box 24"/>
          <p:cNvSpPr txBox="1">
            <a:spLocks noChangeArrowheads="1"/>
          </p:cNvSpPr>
          <p:nvPr/>
        </p:nvSpPr>
        <p:spPr bwMode="auto">
          <a:xfrm>
            <a:off x="8363170" y="65344"/>
            <a:ext cx="69817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0" lang="en-US" altLang="zh-CN" b="1" dirty="0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96000"/>
                    </a:srgbClr>
                  </a:outerShdw>
                </a:effectLst>
                <a:latin typeface="Arial"/>
                <a:cs typeface="Arial"/>
              </a:rPr>
              <a:t>659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9098109"/>
              </p:ext>
            </p:extLst>
          </p:nvPr>
        </p:nvGraphicFramePr>
        <p:xfrm>
          <a:off x="23664" y="908720"/>
          <a:ext cx="9120336" cy="417735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840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283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079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0405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chemeClr val="bg1"/>
                          </a:solidFill>
                          <a:effectLst>
                            <a:glow rad="228600">
                              <a:schemeClr val="tx1"/>
                            </a:glow>
                          </a:effectLst>
                          <a:latin typeface="Arial"/>
                          <a:ea typeface="Times New Roman"/>
                          <a:cs typeface="Arial"/>
                        </a:rPr>
                        <a:t>Command</a:t>
                      </a:r>
                      <a:endParaRPr lang="en-SG" sz="2400" b="1">
                        <a:solidFill>
                          <a:schemeClr val="bg1"/>
                        </a:solidFill>
                        <a:effectLst>
                          <a:glow rad="228600">
                            <a:schemeClr val="tx1"/>
                          </a:glow>
                        </a:effectLst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chemeClr val="bg1"/>
                          </a:solidFill>
                          <a:effectLst>
                            <a:glow rad="228600">
                              <a:schemeClr val="tx1"/>
                            </a:glow>
                          </a:effectLst>
                          <a:latin typeface="Arial"/>
                          <a:ea typeface="Times New Roman"/>
                          <a:cs typeface="Arial"/>
                        </a:rPr>
                        <a:t>Our Excuse</a:t>
                      </a:r>
                      <a:endParaRPr lang="en-SG" sz="2400" b="1">
                        <a:solidFill>
                          <a:schemeClr val="bg1"/>
                        </a:solidFill>
                        <a:effectLst>
                          <a:glow rad="228600">
                            <a:schemeClr val="tx1"/>
                          </a:glow>
                        </a:effectLst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chemeClr val="bg1"/>
                          </a:solidFill>
                          <a:effectLst>
                            <a:glow rad="228600">
                              <a:schemeClr val="tx1"/>
                            </a:glow>
                          </a:effectLst>
                          <a:latin typeface="Arial"/>
                          <a:ea typeface="Times New Roman"/>
                          <a:cs typeface="Arial"/>
                        </a:rPr>
                        <a:t>God</a:t>
                      </a:r>
                      <a:r>
                        <a:rPr lang="mr-IN" sz="2400" b="1">
                          <a:solidFill>
                            <a:schemeClr val="bg1"/>
                          </a:solidFill>
                          <a:effectLst>
                            <a:glow rad="228600">
                              <a:schemeClr val="tx1"/>
                            </a:glow>
                          </a:effectLst>
                          <a:latin typeface="Arial"/>
                          <a:ea typeface="Times New Roman"/>
                          <a:cs typeface="Arial"/>
                        </a:rPr>
                        <a:t>'</a:t>
                      </a:r>
                      <a:r>
                        <a:rPr lang="en-US" sz="2400" b="1">
                          <a:solidFill>
                            <a:schemeClr val="bg1"/>
                          </a:solidFill>
                          <a:effectLst>
                            <a:glow rad="228600">
                              <a:schemeClr val="tx1"/>
                            </a:glow>
                          </a:effectLst>
                          <a:latin typeface="Arial"/>
                          <a:ea typeface="Times New Roman"/>
                          <a:cs typeface="Arial"/>
                        </a:rPr>
                        <a:t>s Answer</a:t>
                      </a:r>
                      <a:endParaRPr lang="en-SG" sz="2400" b="1">
                        <a:solidFill>
                          <a:schemeClr val="bg1"/>
                        </a:solidFill>
                        <a:effectLst>
                          <a:glow rad="228600">
                            <a:schemeClr val="tx1"/>
                          </a:glow>
                        </a:effectLst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465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chemeClr val="bg1"/>
                          </a:solidFill>
                          <a:effectLst>
                            <a:glow rad="228600">
                              <a:schemeClr val="tx1"/>
                            </a:glow>
                          </a:effectLst>
                          <a:latin typeface="Arial"/>
                          <a:ea typeface="Times New Roman"/>
                          <a:cs typeface="Arial"/>
                        </a:rPr>
                        <a:t>Appreciate</a:t>
                      </a:r>
                      <a:endParaRPr lang="en-SG" sz="2400" b="1">
                        <a:solidFill>
                          <a:schemeClr val="bg1"/>
                        </a:solidFill>
                        <a:effectLst>
                          <a:glow rad="228600">
                            <a:schemeClr val="tx1"/>
                          </a:glow>
                        </a:effectLst>
                        <a:latin typeface="Arial"/>
                        <a:ea typeface="Times New Roman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chemeClr val="bg1"/>
                          </a:solidFill>
                          <a:effectLst>
                            <a:glow rad="228600">
                              <a:schemeClr val="tx1"/>
                            </a:glow>
                          </a:effectLst>
                          <a:latin typeface="Arial"/>
                          <a:ea typeface="Times New Roman"/>
                          <a:cs typeface="Arial"/>
                        </a:rPr>
                        <a:t>1:1-5</a:t>
                      </a:r>
                      <a:endParaRPr lang="en-SG" sz="2400" b="1">
                        <a:solidFill>
                          <a:schemeClr val="bg1"/>
                        </a:solidFill>
                        <a:effectLst>
                          <a:glow rad="228600">
                            <a:schemeClr val="tx1"/>
                          </a:glow>
                        </a:effectLst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mr-IN" sz="2400" b="1">
                          <a:solidFill>
                            <a:schemeClr val="bg1"/>
                          </a:solidFill>
                          <a:effectLst>
                            <a:glow rad="228600">
                              <a:schemeClr val="tx1"/>
                            </a:glow>
                          </a:effectLst>
                          <a:latin typeface="Arial"/>
                          <a:ea typeface="Times New Roman"/>
                          <a:cs typeface="Arial"/>
                        </a:rPr>
                        <a:t>"</a:t>
                      </a:r>
                      <a:r>
                        <a:rPr lang="en-US" sz="2400" b="1">
                          <a:solidFill>
                            <a:schemeClr val="bg1"/>
                          </a:solidFill>
                          <a:effectLst>
                            <a:glow rad="228600">
                              <a:schemeClr val="tx1"/>
                            </a:glow>
                          </a:effectLst>
                          <a:latin typeface="Arial"/>
                          <a:ea typeface="Times New Roman"/>
                          <a:cs typeface="Arial"/>
                        </a:rPr>
                        <a:t>How have you loved us?</a:t>
                      </a:r>
                      <a:r>
                        <a:rPr lang="mr-IN" sz="2400" b="1">
                          <a:solidFill>
                            <a:schemeClr val="bg1"/>
                          </a:solidFill>
                          <a:effectLst>
                            <a:glow rad="228600">
                              <a:schemeClr val="tx1"/>
                            </a:glow>
                          </a:effectLst>
                          <a:latin typeface="Arial"/>
                          <a:ea typeface="Times New Roman"/>
                          <a:cs typeface="Arial"/>
                        </a:rPr>
                        <a:t>"</a:t>
                      </a:r>
                      <a:endParaRPr lang="en-SG" sz="2400" b="1">
                        <a:solidFill>
                          <a:schemeClr val="bg1"/>
                        </a:solidFill>
                        <a:effectLst>
                          <a:glow rad="228600">
                            <a:schemeClr val="tx1"/>
                          </a:glow>
                        </a:effectLst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mr-IN" sz="2400" b="1">
                          <a:solidFill>
                            <a:schemeClr val="bg1"/>
                          </a:solidFill>
                          <a:effectLst>
                            <a:glow rad="228600">
                              <a:schemeClr val="tx1"/>
                            </a:glow>
                          </a:effectLst>
                          <a:latin typeface="Arial"/>
                          <a:ea typeface="Times New Roman"/>
                          <a:cs typeface="Arial"/>
                        </a:rPr>
                        <a:t>"</a:t>
                      </a:r>
                      <a:r>
                        <a:rPr lang="en-US" sz="2400" b="1">
                          <a:solidFill>
                            <a:schemeClr val="bg1"/>
                          </a:solidFill>
                          <a:effectLst>
                            <a:glow rad="228600">
                              <a:schemeClr val="tx1"/>
                            </a:glow>
                          </a:effectLst>
                          <a:latin typeface="Arial"/>
                          <a:ea typeface="Times New Roman"/>
                          <a:cs typeface="Arial"/>
                        </a:rPr>
                        <a:t>I chose you but you despise me.</a:t>
                      </a:r>
                      <a:r>
                        <a:rPr lang="mr-IN" sz="2400" b="1">
                          <a:solidFill>
                            <a:schemeClr val="bg1"/>
                          </a:solidFill>
                          <a:effectLst>
                            <a:glow rad="228600">
                              <a:schemeClr val="tx1"/>
                            </a:glow>
                          </a:effectLst>
                          <a:latin typeface="Arial"/>
                          <a:ea typeface="Times New Roman"/>
                          <a:cs typeface="Arial"/>
                        </a:rPr>
                        <a:t>"</a:t>
                      </a:r>
                      <a:endParaRPr lang="en-SG" sz="2400" b="1">
                        <a:solidFill>
                          <a:schemeClr val="bg1"/>
                        </a:solidFill>
                        <a:effectLst>
                          <a:glow rad="228600">
                            <a:schemeClr val="tx1"/>
                          </a:glow>
                        </a:effectLst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465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chemeClr val="bg1"/>
                          </a:solidFill>
                          <a:effectLst>
                            <a:glow rad="228600">
                              <a:schemeClr val="tx1"/>
                            </a:glow>
                          </a:effectLst>
                          <a:latin typeface="Arial"/>
                          <a:ea typeface="Times New Roman"/>
                          <a:cs typeface="Arial"/>
                        </a:rPr>
                        <a:t>Honor</a:t>
                      </a:r>
                      <a:endParaRPr lang="en-SG" sz="2400" b="1">
                        <a:solidFill>
                          <a:schemeClr val="bg1"/>
                        </a:solidFill>
                        <a:effectLst>
                          <a:glow rad="228600">
                            <a:schemeClr val="tx1"/>
                          </a:glow>
                        </a:effectLst>
                        <a:latin typeface="Arial"/>
                        <a:ea typeface="Times New Roman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chemeClr val="bg1"/>
                          </a:solidFill>
                          <a:effectLst>
                            <a:glow rad="228600">
                              <a:schemeClr val="tx1"/>
                            </a:glow>
                          </a:effectLst>
                          <a:latin typeface="Arial"/>
                          <a:ea typeface="Times New Roman"/>
                          <a:cs typeface="Arial"/>
                        </a:rPr>
                        <a:t>1:6–2:9</a:t>
                      </a:r>
                      <a:endParaRPr lang="en-SG" sz="2400" b="1">
                        <a:solidFill>
                          <a:schemeClr val="bg1"/>
                        </a:solidFill>
                        <a:effectLst>
                          <a:glow rad="228600">
                            <a:schemeClr val="tx1"/>
                          </a:glow>
                        </a:effectLst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mr-IN" sz="2400" b="1">
                          <a:solidFill>
                            <a:schemeClr val="bg1"/>
                          </a:solidFill>
                          <a:effectLst>
                            <a:glow rad="228600">
                              <a:schemeClr val="tx1"/>
                            </a:glow>
                          </a:effectLst>
                          <a:latin typeface="Arial"/>
                          <a:ea typeface="Times New Roman"/>
                          <a:cs typeface="Arial"/>
                        </a:rPr>
                        <a:t>"</a:t>
                      </a:r>
                      <a:r>
                        <a:rPr lang="en-US" sz="2400" b="1">
                          <a:solidFill>
                            <a:schemeClr val="bg1"/>
                          </a:solidFill>
                          <a:effectLst>
                            <a:glow rad="228600">
                              <a:schemeClr val="tx1"/>
                            </a:glow>
                          </a:effectLst>
                          <a:latin typeface="Arial"/>
                          <a:ea typeface="Times New Roman"/>
                          <a:cs typeface="Arial"/>
                        </a:rPr>
                        <a:t>How have we despised your name?</a:t>
                      </a:r>
                      <a:r>
                        <a:rPr lang="mr-IN" sz="2400" b="1">
                          <a:solidFill>
                            <a:schemeClr val="bg1"/>
                          </a:solidFill>
                          <a:effectLst>
                            <a:glow rad="228600">
                              <a:schemeClr val="tx1"/>
                            </a:glow>
                          </a:effectLst>
                          <a:latin typeface="Arial"/>
                          <a:ea typeface="Times New Roman"/>
                          <a:cs typeface="Arial"/>
                        </a:rPr>
                        <a:t>"</a:t>
                      </a:r>
                      <a:endParaRPr lang="en-SG" sz="2400" b="1">
                        <a:solidFill>
                          <a:schemeClr val="bg1"/>
                        </a:solidFill>
                        <a:effectLst>
                          <a:glow rad="228600">
                            <a:schemeClr val="tx1"/>
                          </a:glow>
                        </a:effectLst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mr-IN" sz="2400" b="1">
                          <a:solidFill>
                            <a:schemeClr val="bg1"/>
                          </a:solidFill>
                          <a:effectLst>
                            <a:glow rad="228600">
                              <a:schemeClr val="tx1"/>
                            </a:glow>
                          </a:effectLst>
                          <a:latin typeface="Arial"/>
                          <a:ea typeface="Times New Roman"/>
                          <a:cs typeface="Arial"/>
                        </a:rPr>
                        <a:t>"</a:t>
                      </a:r>
                      <a:r>
                        <a:rPr lang="en-US" sz="2400" b="1">
                          <a:solidFill>
                            <a:schemeClr val="bg1"/>
                          </a:solidFill>
                          <a:effectLst>
                            <a:glow rad="228600">
                              <a:schemeClr val="tx1"/>
                            </a:glow>
                          </a:effectLst>
                          <a:latin typeface="Arial"/>
                          <a:ea typeface="Times New Roman"/>
                          <a:cs typeface="Arial"/>
                        </a:rPr>
                        <a:t>You offer lousy sacrifices.</a:t>
                      </a:r>
                      <a:r>
                        <a:rPr lang="mr-IN" sz="2400" b="1">
                          <a:solidFill>
                            <a:schemeClr val="bg1"/>
                          </a:solidFill>
                          <a:effectLst>
                            <a:glow rad="228600">
                              <a:schemeClr val="tx1"/>
                            </a:glow>
                          </a:effectLst>
                          <a:latin typeface="Arial"/>
                          <a:ea typeface="Times New Roman"/>
                          <a:cs typeface="Arial"/>
                        </a:rPr>
                        <a:t>"</a:t>
                      </a:r>
                      <a:endParaRPr lang="en-SG" sz="2400" b="1">
                        <a:solidFill>
                          <a:schemeClr val="bg1"/>
                        </a:solidFill>
                        <a:effectLst>
                          <a:glow rad="228600">
                            <a:schemeClr val="tx1"/>
                          </a:glow>
                        </a:effectLst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465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chemeClr val="bg1"/>
                          </a:solidFill>
                          <a:effectLst>
                            <a:glow rad="228600">
                              <a:schemeClr val="tx1"/>
                            </a:glow>
                          </a:effectLst>
                          <a:latin typeface="Arial"/>
                          <a:ea typeface="Times New Roman"/>
                          <a:cs typeface="Arial"/>
                        </a:rPr>
                        <a:t>Bond</a:t>
                      </a:r>
                      <a:endParaRPr lang="en-SG" sz="2400" b="1">
                        <a:solidFill>
                          <a:schemeClr val="bg1"/>
                        </a:solidFill>
                        <a:effectLst>
                          <a:glow rad="228600">
                            <a:schemeClr val="tx1"/>
                          </a:glow>
                        </a:effectLst>
                        <a:latin typeface="Arial"/>
                        <a:ea typeface="Times New Roman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chemeClr val="bg1"/>
                          </a:solidFill>
                          <a:effectLst>
                            <a:glow rad="228600">
                              <a:schemeClr val="tx1"/>
                            </a:glow>
                          </a:effectLst>
                          <a:latin typeface="Arial"/>
                          <a:ea typeface="Times New Roman"/>
                          <a:cs typeface="Arial"/>
                        </a:rPr>
                        <a:t>2:10-16</a:t>
                      </a:r>
                      <a:endParaRPr lang="en-SG" sz="2400" b="1">
                        <a:solidFill>
                          <a:schemeClr val="bg1"/>
                        </a:solidFill>
                        <a:effectLst>
                          <a:glow rad="228600">
                            <a:schemeClr val="tx1"/>
                          </a:glow>
                        </a:effectLst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mr-IN" sz="2400" b="1">
                          <a:solidFill>
                            <a:schemeClr val="bg1"/>
                          </a:solidFill>
                          <a:effectLst>
                            <a:glow rad="228600">
                              <a:schemeClr val="tx1"/>
                            </a:glow>
                          </a:effectLst>
                          <a:latin typeface="Arial"/>
                          <a:ea typeface="Times New Roman"/>
                          <a:cs typeface="Arial"/>
                        </a:rPr>
                        <a:t>"</a:t>
                      </a:r>
                      <a:r>
                        <a:rPr lang="en-US" sz="2400" b="1">
                          <a:solidFill>
                            <a:schemeClr val="bg1"/>
                          </a:solidFill>
                          <a:effectLst>
                            <a:glow rad="228600">
                              <a:schemeClr val="tx1"/>
                            </a:glow>
                          </a:effectLst>
                          <a:latin typeface="Arial"/>
                          <a:ea typeface="Times New Roman"/>
                          <a:cs typeface="Arial"/>
                        </a:rPr>
                        <a:t>Why do you despise our offerings?</a:t>
                      </a:r>
                      <a:r>
                        <a:rPr lang="mr-IN" sz="2400" b="1">
                          <a:solidFill>
                            <a:schemeClr val="bg1"/>
                          </a:solidFill>
                          <a:effectLst>
                            <a:glow rad="228600">
                              <a:schemeClr val="tx1"/>
                            </a:glow>
                          </a:effectLst>
                          <a:latin typeface="Arial"/>
                          <a:ea typeface="Times New Roman"/>
                          <a:cs typeface="Arial"/>
                        </a:rPr>
                        <a:t>"</a:t>
                      </a:r>
                      <a:endParaRPr lang="en-SG" sz="2400" b="1">
                        <a:solidFill>
                          <a:schemeClr val="bg1"/>
                        </a:solidFill>
                        <a:effectLst>
                          <a:glow rad="228600">
                            <a:schemeClr val="tx1"/>
                          </a:glow>
                        </a:effectLst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mr-IN" sz="2400" b="1">
                          <a:solidFill>
                            <a:schemeClr val="bg1"/>
                          </a:solidFill>
                          <a:effectLst>
                            <a:glow rad="228600">
                              <a:schemeClr val="tx1"/>
                            </a:glow>
                          </a:effectLst>
                          <a:latin typeface="Arial"/>
                          <a:ea typeface="Times New Roman"/>
                          <a:cs typeface="Arial"/>
                        </a:rPr>
                        <a:t>"</a:t>
                      </a:r>
                      <a:r>
                        <a:rPr lang="en-US" sz="2400" b="1">
                          <a:solidFill>
                            <a:schemeClr val="bg1"/>
                          </a:solidFill>
                          <a:effectLst>
                            <a:glow rad="228600">
                              <a:schemeClr val="tx1"/>
                            </a:glow>
                          </a:effectLst>
                          <a:latin typeface="Arial"/>
                          <a:ea typeface="Times New Roman"/>
                          <a:cs typeface="Arial"/>
                        </a:rPr>
                        <a:t>You divorce your wives.</a:t>
                      </a:r>
                      <a:r>
                        <a:rPr lang="mr-IN" sz="2400" b="1">
                          <a:solidFill>
                            <a:schemeClr val="bg1"/>
                          </a:solidFill>
                          <a:effectLst>
                            <a:glow rad="228600">
                              <a:schemeClr val="tx1"/>
                            </a:glow>
                          </a:effectLst>
                          <a:latin typeface="Arial"/>
                          <a:ea typeface="Times New Roman"/>
                          <a:cs typeface="Arial"/>
                        </a:rPr>
                        <a:t>"</a:t>
                      </a:r>
                      <a:endParaRPr lang="en-SG" sz="2400" b="1">
                        <a:solidFill>
                          <a:schemeClr val="bg1"/>
                        </a:solidFill>
                        <a:effectLst>
                          <a:glow rad="228600">
                            <a:schemeClr val="tx1"/>
                          </a:glow>
                        </a:effectLst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465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chemeClr val="bg1"/>
                          </a:solidFill>
                          <a:effectLst>
                            <a:glow rad="228600">
                              <a:schemeClr val="tx1"/>
                            </a:glow>
                          </a:effectLst>
                          <a:latin typeface="Arial"/>
                          <a:ea typeface="Times New Roman"/>
                          <a:cs typeface="Arial"/>
                        </a:rPr>
                        <a:t>Wait</a:t>
                      </a:r>
                      <a:endParaRPr lang="en-SG" sz="2400" b="1">
                        <a:solidFill>
                          <a:schemeClr val="bg1"/>
                        </a:solidFill>
                        <a:effectLst>
                          <a:glow rad="228600">
                            <a:schemeClr val="tx1"/>
                          </a:glow>
                        </a:effectLst>
                        <a:latin typeface="Arial"/>
                        <a:ea typeface="Times New Roman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chemeClr val="bg1"/>
                          </a:solidFill>
                          <a:effectLst>
                            <a:glow rad="228600">
                              <a:schemeClr val="tx1"/>
                            </a:glow>
                          </a:effectLst>
                          <a:latin typeface="Arial"/>
                          <a:ea typeface="Times New Roman"/>
                          <a:cs typeface="Arial"/>
                        </a:rPr>
                        <a:t>2:17–3:7a</a:t>
                      </a:r>
                      <a:endParaRPr lang="en-SG" sz="2400" b="1">
                        <a:solidFill>
                          <a:schemeClr val="bg1"/>
                        </a:solidFill>
                        <a:effectLst>
                          <a:glow rad="228600">
                            <a:schemeClr val="tx1"/>
                          </a:glow>
                        </a:effectLst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mr-IN" sz="2400" b="1">
                          <a:solidFill>
                            <a:schemeClr val="bg1"/>
                          </a:solidFill>
                          <a:effectLst>
                            <a:glow rad="228600">
                              <a:schemeClr val="tx1"/>
                            </a:glow>
                          </a:effectLst>
                          <a:latin typeface="Arial"/>
                          <a:ea typeface="Times New Roman"/>
                          <a:cs typeface="Arial"/>
                        </a:rPr>
                        <a:t>"</a:t>
                      </a:r>
                      <a:r>
                        <a:rPr lang="en-US" sz="2400" b="1">
                          <a:solidFill>
                            <a:schemeClr val="bg1"/>
                          </a:solidFill>
                          <a:effectLst>
                            <a:glow rad="228600">
                              <a:schemeClr val="tx1"/>
                            </a:glow>
                          </a:effectLst>
                          <a:latin typeface="Arial"/>
                          <a:ea typeface="Times New Roman"/>
                          <a:cs typeface="Arial"/>
                        </a:rPr>
                        <a:t>Why aren</a:t>
                      </a:r>
                      <a:r>
                        <a:rPr lang="mr-IN" sz="2400" b="1">
                          <a:solidFill>
                            <a:schemeClr val="bg1"/>
                          </a:solidFill>
                          <a:effectLst>
                            <a:glow rad="228600">
                              <a:schemeClr val="tx1"/>
                            </a:glow>
                          </a:effectLst>
                          <a:latin typeface="Arial"/>
                          <a:ea typeface="Times New Roman"/>
                          <a:cs typeface="Arial"/>
                        </a:rPr>
                        <a:t>'</a:t>
                      </a:r>
                      <a:r>
                        <a:rPr lang="en-US" sz="2400" b="1">
                          <a:solidFill>
                            <a:schemeClr val="bg1"/>
                          </a:solidFill>
                          <a:effectLst>
                            <a:glow rad="228600">
                              <a:schemeClr val="tx1"/>
                            </a:glow>
                          </a:effectLst>
                          <a:latin typeface="Arial"/>
                          <a:ea typeface="Times New Roman"/>
                          <a:cs typeface="Arial"/>
                        </a:rPr>
                        <a:t>t you just?</a:t>
                      </a:r>
                      <a:r>
                        <a:rPr lang="mr-IN" sz="2400" b="1">
                          <a:solidFill>
                            <a:schemeClr val="bg1"/>
                          </a:solidFill>
                          <a:effectLst>
                            <a:glow rad="228600">
                              <a:schemeClr val="tx1"/>
                            </a:glow>
                          </a:effectLst>
                          <a:latin typeface="Arial"/>
                          <a:ea typeface="Times New Roman"/>
                          <a:cs typeface="Arial"/>
                        </a:rPr>
                        <a:t>"</a:t>
                      </a:r>
                      <a:endParaRPr lang="en-SG" sz="2400" b="1">
                        <a:solidFill>
                          <a:schemeClr val="bg1"/>
                        </a:solidFill>
                        <a:effectLst>
                          <a:glow rad="228600">
                            <a:schemeClr val="tx1"/>
                          </a:glow>
                        </a:effectLst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mr-IN" sz="2400" b="1">
                          <a:solidFill>
                            <a:schemeClr val="bg1"/>
                          </a:solidFill>
                          <a:effectLst>
                            <a:glow rad="228600">
                              <a:schemeClr val="tx1"/>
                            </a:glow>
                          </a:effectLst>
                          <a:latin typeface="Arial"/>
                          <a:ea typeface="Times New Roman"/>
                          <a:cs typeface="Arial"/>
                        </a:rPr>
                        <a:t>"</a:t>
                      </a:r>
                      <a:r>
                        <a:rPr lang="en-US" sz="2400" b="1">
                          <a:solidFill>
                            <a:schemeClr val="bg1"/>
                          </a:solidFill>
                          <a:effectLst>
                            <a:glow rad="228600">
                              <a:schemeClr val="tx1"/>
                            </a:glow>
                          </a:effectLst>
                          <a:latin typeface="Arial"/>
                          <a:ea typeface="Times New Roman"/>
                          <a:cs typeface="Arial"/>
                        </a:rPr>
                        <a:t>Messiah will judge—so repent.</a:t>
                      </a:r>
                      <a:r>
                        <a:rPr lang="mr-IN" sz="2400" b="1">
                          <a:solidFill>
                            <a:schemeClr val="bg1"/>
                          </a:solidFill>
                          <a:effectLst>
                            <a:glow rad="228600">
                              <a:schemeClr val="tx1"/>
                            </a:glow>
                          </a:effectLst>
                          <a:latin typeface="Arial"/>
                          <a:ea typeface="Times New Roman"/>
                          <a:cs typeface="Arial"/>
                        </a:rPr>
                        <a:t>"</a:t>
                      </a:r>
                      <a:endParaRPr lang="en-SG" sz="2400" b="1">
                        <a:solidFill>
                          <a:schemeClr val="bg1"/>
                        </a:solidFill>
                        <a:effectLst>
                          <a:glow rad="228600">
                            <a:schemeClr val="tx1"/>
                          </a:glow>
                        </a:effectLst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465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rgbClr val="FFFF00"/>
                          </a:solidFill>
                          <a:effectLst>
                            <a:glow rad="228600">
                              <a:schemeClr val="tx1"/>
                            </a:glow>
                          </a:effectLst>
                          <a:latin typeface="Arial"/>
                          <a:ea typeface="Times New Roman"/>
                          <a:cs typeface="Arial"/>
                        </a:rPr>
                        <a:t>Repent</a:t>
                      </a:r>
                      <a:endParaRPr lang="en-SG" sz="2400" b="1">
                        <a:solidFill>
                          <a:srgbClr val="FFFF00"/>
                        </a:solidFill>
                        <a:effectLst>
                          <a:glow rad="228600">
                            <a:schemeClr val="tx1"/>
                          </a:glow>
                        </a:effectLst>
                        <a:latin typeface="Arial"/>
                        <a:ea typeface="Times New Roman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rgbClr val="FFFF00"/>
                          </a:solidFill>
                          <a:effectLst>
                            <a:glow rad="228600">
                              <a:schemeClr val="tx1"/>
                            </a:glow>
                          </a:effectLst>
                          <a:latin typeface="Arial"/>
                          <a:ea typeface="Times New Roman"/>
                          <a:cs typeface="Arial"/>
                        </a:rPr>
                        <a:t>3:7b-8a</a:t>
                      </a:r>
                      <a:endParaRPr lang="en-SG" sz="2400" b="1">
                        <a:solidFill>
                          <a:srgbClr val="FFFF00"/>
                        </a:solidFill>
                        <a:effectLst>
                          <a:glow rad="228600">
                            <a:schemeClr val="tx1"/>
                          </a:glow>
                        </a:effectLst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mr-IN" sz="2400" b="1">
                          <a:solidFill>
                            <a:srgbClr val="FFFF00"/>
                          </a:solidFill>
                          <a:effectLst>
                            <a:glow rad="228600">
                              <a:schemeClr val="tx1"/>
                            </a:glow>
                          </a:effectLst>
                          <a:latin typeface="Arial"/>
                          <a:ea typeface="Times New Roman"/>
                          <a:cs typeface="Arial"/>
                        </a:rPr>
                        <a:t>"</a:t>
                      </a:r>
                      <a:r>
                        <a:rPr lang="en-US" sz="2400" b="1">
                          <a:solidFill>
                            <a:srgbClr val="FFFF00"/>
                          </a:solidFill>
                          <a:effectLst>
                            <a:glow rad="228600">
                              <a:schemeClr val="tx1"/>
                            </a:glow>
                          </a:effectLst>
                          <a:latin typeface="Arial"/>
                          <a:ea typeface="Times New Roman"/>
                          <a:cs typeface="Arial"/>
                        </a:rPr>
                        <a:t>How can we repent?</a:t>
                      </a:r>
                      <a:r>
                        <a:rPr lang="mr-IN" sz="2400" b="1">
                          <a:solidFill>
                            <a:srgbClr val="FFFF00"/>
                          </a:solidFill>
                          <a:effectLst>
                            <a:glow rad="228600">
                              <a:schemeClr val="tx1"/>
                            </a:glow>
                          </a:effectLst>
                          <a:latin typeface="Arial"/>
                          <a:ea typeface="Times New Roman"/>
                          <a:cs typeface="Arial"/>
                        </a:rPr>
                        <a:t>"</a:t>
                      </a:r>
                      <a:endParaRPr lang="en-SG" sz="2400" b="1">
                        <a:solidFill>
                          <a:srgbClr val="FFFF00"/>
                        </a:solidFill>
                        <a:effectLst>
                          <a:glow rad="228600">
                            <a:schemeClr val="tx1"/>
                          </a:glow>
                        </a:effectLst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mr-IN" sz="2400" b="1">
                          <a:solidFill>
                            <a:srgbClr val="FFFF00"/>
                          </a:solidFill>
                          <a:effectLst>
                            <a:glow rad="228600">
                              <a:schemeClr val="tx1"/>
                            </a:glow>
                          </a:effectLst>
                          <a:latin typeface="Arial"/>
                          <a:ea typeface="Times New Roman"/>
                          <a:cs typeface="Arial"/>
                        </a:rPr>
                        <a:t>"</a:t>
                      </a:r>
                      <a:r>
                        <a:rPr lang="en-US" sz="2400" b="1">
                          <a:solidFill>
                            <a:srgbClr val="FFFF00"/>
                          </a:solidFill>
                          <a:effectLst>
                            <a:glow rad="228600">
                              <a:schemeClr val="tx1"/>
                            </a:glow>
                          </a:effectLst>
                          <a:latin typeface="Arial"/>
                          <a:ea typeface="Times New Roman"/>
                          <a:cs typeface="Arial"/>
                        </a:rPr>
                        <a:t>Stop robbing me.</a:t>
                      </a:r>
                      <a:r>
                        <a:rPr lang="mr-IN" sz="2400" b="1">
                          <a:solidFill>
                            <a:srgbClr val="FFFF00"/>
                          </a:solidFill>
                          <a:effectLst>
                            <a:glow rad="228600">
                              <a:schemeClr val="tx1"/>
                            </a:glow>
                          </a:effectLst>
                          <a:latin typeface="Arial"/>
                          <a:ea typeface="Times New Roman"/>
                          <a:cs typeface="Arial"/>
                        </a:rPr>
                        <a:t>"</a:t>
                      </a:r>
                      <a:endParaRPr lang="en-SG" sz="2400" b="1">
                        <a:solidFill>
                          <a:srgbClr val="FFFF00"/>
                        </a:solidFill>
                        <a:effectLst>
                          <a:glow rad="228600">
                            <a:schemeClr val="tx1"/>
                          </a:glow>
                        </a:effectLst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86743417"/>
      </p:ext>
    </p:extLst>
  </p:cSld>
  <p:clrMapOvr>
    <a:masterClrMapping/>
  </p:clrMapOvr>
  <p:transition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5" name="Text Box 3"/>
          <p:cNvSpPr txBox="1">
            <a:spLocks noChangeArrowheads="1"/>
          </p:cNvSpPr>
          <p:nvPr/>
        </p:nvSpPr>
        <p:spPr bwMode="auto">
          <a:xfrm>
            <a:off x="685800" y="1524000"/>
            <a:ext cx="8610600" cy="50165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 marL="447675" indent="-447675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3200" b="1">
                <a:latin typeface="Arial" charset="0"/>
                <a:cs typeface="Arial" charset="0"/>
              </a:rPr>
              <a:t>-	You have wearied me.</a:t>
            </a:r>
          </a:p>
          <a:p>
            <a:pPr>
              <a:defRPr/>
            </a:pPr>
            <a:r>
              <a:rPr lang="en-US" sz="3200" b="1">
                <a:latin typeface="Arial" charset="0"/>
                <a:cs typeface="Arial" charset="0"/>
              </a:rPr>
              <a:t>-	How have we wearied  you?</a:t>
            </a:r>
          </a:p>
          <a:p>
            <a:pPr>
              <a:defRPr/>
            </a:pPr>
            <a:r>
              <a:rPr lang="en-US" sz="3200" b="1">
                <a:latin typeface="Arial" charset="0"/>
                <a:cs typeface="Arial" charset="0"/>
              </a:rPr>
              <a:t>-	By not only trying to make evil good, but by implying that I delight in evil because I do not dispense immediate justice. </a:t>
            </a:r>
          </a:p>
          <a:p>
            <a:pPr>
              <a:defRPr/>
            </a:pPr>
            <a:endParaRPr lang="en-US" sz="3200" b="1">
              <a:latin typeface="Arial" charset="0"/>
              <a:cs typeface="Arial" charset="0"/>
            </a:endParaRPr>
          </a:p>
          <a:p>
            <a:pPr>
              <a:defRPr/>
            </a:pPr>
            <a:r>
              <a:rPr lang="en-US" sz="3200" b="1" i="1">
                <a:latin typeface="Arial" charset="0"/>
                <a:cs typeface="Arial" charset="0"/>
              </a:rPr>
              <a:t>-	Oracle against the people of Judah re: unfaithfulness to the covenant: they are unrighteous and unjust; the Day of the Lord will judge all evildoers and them.</a:t>
            </a:r>
            <a:endParaRPr lang="en-US" sz="3200" b="1">
              <a:latin typeface="Arial" charset="0"/>
              <a:cs typeface="Arial" charset="0"/>
            </a:endParaRPr>
          </a:p>
        </p:txBody>
      </p:sp>
      <p:sp>
        <p:nvSpPr>
          <p:cNvPr id="238596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7467600" y="914400"/>
            <a:ext cx="1676400" cy="533400"/>
          </a:xfrm>
        </p:spPr>
        <p:txBody>
          <a:bodyPr/>
          <a:lstStyle/>
          <a:p>
            <a:pPr algn="r">
              <a:defRPr/>
            </a:pPr>
            <a:r>
              <a:rPr lang="en-US" sz="2000" b="1">
                <a:solidFill>
                  <a:schemeClr val="bg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2:17–3:5</a:t>
            </a:r>
            <a:endParaRPr lang="en-US" sz="3200" b="1">
              <a:solidFill>
                <a:schemeClr val="bg2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304800"/>
            <a:ext cx="9144000" cy="1200150"/>
          </a:xfrm>
          <a:prstGeom prst="rect">
            <a:avLst/>
          </a:prstGeom>
          <a:solidFill>
            <a:srgbClr val="000000"/>
          </a:solidFill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3600" b="1" i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5. Fourth Disputation (2:17–3:5): </a:t>
            </a:r>
            <a:br>
              <a:rPr lang="en-US" sz="3600" b="1" i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</a:br>
            <a:r>
              <a:rPr lang="en-US" sz="3600" b="1" i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Dispute about God</a:t>
            </a:r>
            <a:r>
              <a:rPr lang="mr-IN" altLang="ja-JP" sz="3600" b="1" i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'</a:t>
            </a:r>
            <a:r>
              <a:rPr lang="en-US" sz="3600" b="1" i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s Justice</a:t>
            </a:r>
            <a:endParaRPr lang="en-US" sz="3600" b="1" dirty="0">
              <a:effectLst>
                <a:outerShdw blurRad="38100" dist="38100" dir="2700000" algn="tl">
                  <a:srgbClr val="000000"/>
                </a:outerShdw>
              </a:effectLst>
              <a:ea typeface="Arial" charset="0"/>
              <a:cs typeface="Arial" charset="0"/>
            </a:endParaRPr>
          </a:p>
        </p:txBody>
      </p:sp>
    </p:spTree>
  </p:cSld>
  <p:clrMapOvr>
    <a:masterClrMapping/>
  </p:clrMapOvr>
  <p:transition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800000"/>
            </a:gs>
            <a:gs pos="100000">
              <a:schemeClr val="tx1"/>
            </a:gs>
          </a:gsLst>
          <a:path path="rect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endParaRPr kumimoji="0" lang="en-US">
              <a:solidFill>
                <a:srgbClr val="000000"/>
              </a:solidFill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1563"/>
            <a:ext cx="9144000" cy="909772"/>
          </a:xfrm>
          <a:solidFill>
            <a:srgbClr val="000000"/>
          </a:solidFill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 anchor="ctr"/>
          <a:lstStyle/>
          <a:p>
            <a:pPr>
              <a:defRPr/>
            </a:pPr>
            <a:r>
              <a:rPr lang="en-US" sz="4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How to Curb Hypocrisy</a:t>
            </a:r>
          </a:p>
        </p:txBody>
      </p:sp>
      <p:sp>
        <p:nvSpPr>
          <p:cNvPr id="7" name="Text Box 24"/>
          <p:cNvSpPr txBox="1">
            <a:spLocks noChangeArrowheads="1"/>
          </p:cNvSpPr>
          <p:nvPr/>
        </p:nvSpPr>
        <p:spPr bwMode="auto">
          <a:xfrm>
            <a:off x="8363170" y="65344"/>
            <a:ext cx="69817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0" lang="en-US" altLang="zh-CN" b="1" dirty="0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96000"/>
                    </a:srgbClr>
                  </a:outerShdw>
                </a:effectLst>
                <a:latin typeface="Arial"/>
                <a:cs typeface="Arial"/>
              </a:rPr>
              <a:t>659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8430407"/>
              </p:ext>
            </p:extLst>
          </p:nvPr>
        </p:nvGraphicFramePr>
        <p:xfrm>
          <a:off x="23664" y="908720"/>
          <a:ext cx="9120336" cy="491201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840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283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079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0405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chemeClr val="bg1"/>
                          </a:solidFill>
                          <a:effectLst>
                            <a:glow rad="228600">
                              <a:schemeClr val="tx1"/>
                            </a:glow>
                          </a:effectLst>
                          <a:latin typeface="Arial"/>
                          <a:ea typeface="Times New Roman"/>
                          <a:cs typeface="Arial"/>
                        </a:rPr>
                        <a:t>Command</a:t>
                      </a:r>
                      <a:endParaRPr lang="en-SG" sz="2400" b="1">
                        <a:solidFill>
                          <a:schemeClr val="bg1"/>
                        </a:solidFill>
                        <a:effectLst>
                          <a:glow rad="228600">
                            <a:schemeClr val="tx1"/>
                          </a:glow>
                        </a:effectLst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chemeClr val="bg1"/>
                          </a:solidFill>
                          <a:effectLst>
                            <a:glow rad="228600">
                              <a:schemeClr val="tx1"/>
                            </a:glow>
                          </a:effectLst>
                          <a:latin typeface="Arial"/>
                          <a:ea typeface="Times New Roman"/>
                          <a:cs typeface="Arial"/>
                        </a:rPr>
                        <a:t>Our Excuse</a:t>
                      </a:r>
                      <a:endParaRPr lang="en-SG" sz="2400" b="1">
                        <a:solidFill>
                          <a:schemeClr val="bg1"/>
                        </a:solidFill>
                        <a:effectLst>
                          <a:glow rad="228600">
                            <a:schemeClr val="tx1"/>
                          </a:glow>
                        </a:effectLst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chemeClr val="bg1"/>
                          </a:solidFill>
                          <a:effectLst>
                            <a:glow rad="228600">
                              <a:schemeClr val="tx1"/>
                            </a:glow>
                          </a:effectLst>
                          <a:latin typeface="Arial"/>
                          <a:ea typeface="Times New Roman"/>
                          <a:cs typeface="Arial"/>
                        </a:rPr>
                        <a:t>God</a:t>
                      </a:r>
                      <a:r>
                        <a:rPr lang="mr-IN" sz="2400" b="1">
                          <a:solidFill>
                            <a:schemeClr val="bg1"/>
                          </a:solidFill>
                          <a:effectLst>
                            <a:glow rad="228600">
                              <a:schemeClr val="tx1"/>
                            </a:glow>
                          </a:effectLst>
                          <a:latin typeface="Arial"/>
                          <a:ea typeface="Times New Roman"/>
                          <a:cs typeface="Arial"/>
                        </a:rPr>
                        <a:t>'</a:t>
                      </a:r>
                      <a:r>
                        <a:rPr lang="en-US" sz="2400" b="1">
                          <a:solidFill>
                            <a:schemeClr val="bg1"/>
                          </a:solidFill>
                          <a:effectLst>
                            <a:glow rad="228600">
                              <a:schemeClr val="tx1"/>
                            </a:glow>
                          </a:effectLst>
                          <a:latin typeface="Arial"/>
                          <a:ea typeface="Times New Roman"/>
                          <a:cs typeface="Arial"/>
                        </a:rPr>
                        <a:t>s Answer</a:t>
                      </a:r>
                      <a:endParaRPr lang="en-SG" sz="2400" b="1">
                        <a:solidFill>
                          <a:schemeClr val="bg1"/>
                        </a:solidFill>
                        <a:effectLst>
                          <a:glow rad="228600">
                            <a:schemeClr val="tx1"/>
                          </a:glow>
                        </a:effectLst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465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chemeClr val="bg1"/>
                          </a:solidFill>
                          <a:effectLst>
                            <a:glow rad="228600">
                              <a:schemeClr val="tx1"/>
                            </a:glow>
                          </a:effectLst>
                          <a:latin typeface="Arial"/>
                          <a:ea typeface="Times New Roman"/>
                          <a:cs typeface="Arial"/>
                        </a:rPr>
                        <a:t>Appreciate</a:t>
                      </a:r>
                      <a:endParaRPr lang="en-SG" sz="2400" b="1">
                        <a:solidFill>
                          <a:schemeClr val="bg1"/>
                        </a:solidFill>
                        <a:effectLst>
                          <a:glow rad="228600">
                            <a:schemeClr val="tx1"/>
                          </a:glow>
                        </a:effectLst>
                        <a:latin typeface="Arial"/>
                        <a:ea typeface="Times New Roman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chemeClr val="bg1"/>
                          </a:solidFill>
                          <a:effectLst>
                            <a:glow rad="228600">
                              <a:schemeClr val="tx1"/>
                            </a:glow>
                          </a:effectLst>
                          <a:latin typeface="Arial"/>
                          <a:ea typeface="Times New Roman"/>
                          <a:cs typeface="Arial"/>
                        </a:rPr>
                        <a:t>1:1-5</a:t>
                      </a:r>
                      <a:endParaRPr lang="en-SG" sz="2400" b="1">
                        <a:solidFill>
                          <a:schemeClr val="bg1"/>
                        </a:solidFill>
                        <a:effectLst>
                          <a:glow rad="228600">
                            <a:schemeClr val="tx1"/>
                          </a:glow>
                        </a:effectLst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mr-IN" sz="2400" b="1">
                          <a:solidFill>
                            <a:schemeClr val="bg1"/>
                          </a:solidFill>
                          <a:effectLst>
                            <a:glow rad="228600">
                              <a:schemeClr val="tx1"/>
                            </a:glow>
                          </a:effectLst>
                          <a:latin typeface="Arial"/>
                          <a:ea typeface="Times New Roman"/>
                          <a:cs typeface="Arial"/>
                        </a:rPr>
                        <a:t>"</a:t>
                      </a:r>
                      <a:r>
                        <a:rPr lang="en-US" sz="2400" b="1">
                          <a:solidFill>
                            <a:schemeClr val="bg1"/>
                          </a:solidFill>
                          <a:effectLst>
                            <a:glow rad="228600">
                              <a:schemeClr val="tx1"/>
                            </a:glow>
                          </a:effectLst>
                          <a:latin typeface="Arial"/>
                          <a:ea typeface="Times New Roman"/>
                          <a:cs typeface="Arial"/>
                        </a:rPr>
                        <a:t>How have you loved us?</a:t>
                      </a:r>
                      <a:r>
                        <a:rPr lang="mr-IN" sz="2400" b="1">
                          <a:solidFill>
                            <a:schemeClr val="bg1"/>
                          </a:solidFill>
                          <a:effectLst>
                            <a:glow rad="228600">
                              <a:schemeClr val="tx1"/>
                            </a:glow>
                          </a:effectLst>
                          <a:latin typeface="Arial"/>
                          <a:ea typeface="Times New Roman"/>
                          <a:cs typeface="Arial"/>
                        </a:rPr>
                        <a:t>"</a:t>
                      </a:r>
                      <a:endParaRPr lang="en-SG" sz="2400" b="1">
                        <a:solidFill>
                          <a:schemeClr val="bg1"/>
                        </a:solidFill>
                        <a:effectLst>
                          <a:glow rad="228600">
                            <a:schemeClr val="tx1"/>
                          </a:glow>
                        </a:effectLst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mr-IN" sz="2400" b="1">
                          <a:solidFill>
                            <a:schemeClr val="bg1"/>
                          </a:solidFill>
                          <a:effectLst>
                            <a:glow rad="228600">
                              <a:schemeClr val="tx1"/>
                            </a:glow>
                          </a:effectLst>
                          <a:latin typeface="Arial"/>
                          <a:ea typeface="Times New Roman"/>
                          <a:cs typeface="Arial"/>
                        </a:rPr>
                        <a:t>"</a:t>
                      </a:r>
                      <a:r>
                        <a:rPr lang="en-US" sz="2400" b="1">
                          <a:solidFill>
                            <a:schemeClr val="bg1"/>
                          </a:solidFill>
                          <a:effectLst>
                            <a:glow rad="228600">
                              <a:schemeClr val="tx1"/>
                            </a:glow>
                          </a:effectLst>
                          <a:latin typeface="Arial"/>
                          <a:ea typeface="Times New Roman"/>
                          <a:cs typeface="Arial"/>
                        </a:rPr>
                        <a:t>I chose you but you despise me.</a:t>
                      </a:r>
                      <a:r>
                        <a:rPr lang="mr-IN" sz="2400" b="1">
                          <a:solidFill>
                            <a:schemeClr val="bg1"/>
                          </a:solidFill>
                          <a:effectLst>
                            <a:glow rad="228600">
                              <a:schemeClr val="tx1"/>
                            </a:glow>
                          </a:effectLst>
                          <a:latin typeface="Arial"/>
                          <a:ea typeface="Times New Roman"/>
                          <a:cs typeface="Arial"/>
                        </a:rPr>
                        <a:t>"</a:t>
                      </a:r>
                      <a:endParaRPr lang="en-SG" sz="2400" b="1">
                        <a:solidFill>
                          <a:schemeClr val="bg1"/>
                        </a:solidFill>
                        <a:effectLst>
                          <a:glow rad="228600">
                            <a:schemeClr val="tx1"/>
                          </a:glow>
                        </a:effectLst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465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chemeClr val="bg1"/>
                          </a:solidFill>
                          <a:effectLst>
                            <a:glow rad="228600">
                              <a:schemeClr val="tx1"/>
                            </a:glow>
                          </a:effectLst>
                          <a:latin typeface="Arial"/>
                          <a:ea typeface="Times New Roman"/>
                          <a:cs typeface="Arial"/>
                        </a:rPr>
                        <a:t>Honor</a:t>
                      </a:r>
                      <a:endParaRPr lang="en-SG" sz="2400" b="1">
                        <a:solidFill>
                          <a:schemeClr val="bg1"/>
                        </a:solidFill>
                        <a:effectLst>
                          <a:glow rad="228600">
                            <a:schemeClr val="tx1"/>
                          </a:glow>
                        </a:effectLst>
                        <a:latin typeface="Arial"/>
                        <a:ea typeface="Times New Roman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chemeClr val="bg1"/>
                          </a:solidFill>
                          <a:effectLst>
                            <a:glow rad="228600">
                              <a:schemeClr val="tx1"/>
                            </a:glow>
                          </a:effectLst>
                          <a:latin typeface="Arial"/>
                          <a:ea typeface="Times New Roman"/>
                          <a:cs typeface="Arial"/>
                        </a:rPr>
                        <a:t>1:6–2:9</a:t>
                      </a:r>
                      <a:endParaRPr lang="en-SG" sz="2400" b="1">
                        <a:solidFill>
                          <a:schemeClr val="bg1"/>
                        </a:solidFill>
                        <a:effectLst>
                          <a:glow rad="228600">
                            <a:schemeClr val="tx1"/>
                          </a:glow>
                        </a:effectLst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mr-IN" sz="2400" b="1">
                          <a:solidFill>
                            <a:schemeClr val="bg1"/>
                          </a:solidFill>
                          <a:effectLst>
                            <a:glow rad="228600">
                              <a:schemeClr val="tx1"/>
                            </a:glow>
                          </a:effectLst>
                          <a:latin typeface="Arial"/>
                          <a:ea typeface="Times New Roman"/>
                          <a:cs typeface="Arial"/>
                        </a:rPr>
                        <a:t>"</a:t>
                      </a:r>
                      <a:r>
                        <a:rPr lang="en-US" sz="2400" b="1">
                          <a:solidFill>
                            <a:schemeClr val="bg1"/>
                          </a:solidFill>
                          <a:effectLst>
                            <a:glow rad="228600">
                              <a:schemeClr val="tx1"/>
                            </a:glow>
                          </a:effectLst>
                          <a:latin typeface="Arial"/>
                          <a:ea typeface="Times New Roman"/>
                          <a:cs typeface="Arial"/>
                        </a:rPr>
                        <a:t>How have we despised your name?</a:t>
                      </a:r>
                      <a:r>
                        <a:rPr lang="mr-IN" sz="2400" b="1">
                          <a:solidFill>
                            <a:schemeClr val="bg1"/>
                          </a:solidFill>
                          <a:effectLst>
                            <a:glow rad="228600">
                              <a:schemeClr val="tx1"/>
                            </a:glow>
                          </a:effectLst>
                          <a:latin typeface="Arial"/>
                          <a:ea typeface="Times New Roman"/>
                          <a:cs typeface="Arial"/>
                        </a:rPr>
                        <a:t>"</a:t>
                      </a:r>
                      <a:endParaRPr lang="en-SG" sz="2400" b="1">
                        <a:solidFill>
                          <a:schemeClr val="bg1"/>
                        </a:solidFill>
                        <a:effectLst>
                          <a:glow rad="228600">
                            <a:schemeClr val="tx1"/>
                          </a:glow>
                        </a:effectLst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mr-IN" sz="2400" b="1">
                          <a:solidFill>
                            <a:schemeClr val="bg1"/>
                          </a:solidFill>
                          <a:effectLst>
                            <a:glow rad="228600">
                              <a:schemeClr val="tx1"/>
                            </a:glow>
                          </a:effectLst>
                          <a:latin typeface="Arial"/>
                          <a:ea typeface="Times New Roman"/>
                          <a:cs typeface="Arial"/>
                        </a:rPr>
                        <a:t>"</a:t>
                      </a:r>
                      <a:r>
                        <a:rPr lang="en-US" sz="2400" b="1">
                          <a:solidFill>
                            <a:schemeClr val="bg1"/>
                          </a:solidFill>
                          <a:effectLst>
                            <a:glow rad="228600">
                              <a:schemeClr val="tx1"/>
                            </a:glow>
                          </a:effectLst>
                          <a:latin typeface="Arial"/>
                          <a:ea typeface="Times New Roman"/>
                          <a:cs typeface="Arial"/>
                        </a:rPr>
                        <a:t>You offer lousy sacrifices.</a:t>
                      </a:r>
                      <a:r>
                        <a:rPr lang="mr-IN" sz="2400" b="1">
                          <a:solidFill>
                            <a:schemeClr val="bg1"/>
                          </a:solidFill>
                          <a:effectLst>
                            <a:glow rad="228600">
                              <a:schemeClr val="tx1"/>
                            </a:glow>
                          </a:effectLst>
                          <a:latin typeface="Arial"/>
                          <a:ea typeface="Times New Roman"/>
                          <a:cs typeface="Arial"/>
                        </a:rPr>
                        <a:t>"</a:t>
                      </a:r>
                      <a:endParaRPr lang="en-SG" sz="2400" b="1">
                        <a:solidFill>
                          <a:schemeClr val="bg1"/>
                        </a:solidFill>
                        <a:effectLst>
                          <a:glow rad="228600">
                            <a:schemeClr val="tx1"/>
                          </a:glow>
                        </a:effectLst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465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chemeClr val="bg1"/>
                          </a:solidFill>
                          <a:effectLst>
                            <a:glow rad="228600">
                              <a:schemeClr val="tx1"/>
                            </a:glow>
                          </a:effectLst>
                          <a:latin typeface="Arial"/>
                          <a:ea typeface="Times New Roman"/>
                          <a:cs typeface="Arial"/>
                        </a:rPr>
                        <a:t>Bond</a:t>
                      </a:r>
                      <a:endParaRPr lang="en-SG" sz="2400" b="1">
                        <a:solidFill>
                          <a:schemeClr val="bg1"/>
                        </a:solidFill>
                        <a:effectLst>
                          <a:glow rad="228600">
                            <a:schemeClr val="tx1"/>
                          </a:glow>
                        </a:effectLst>
                        <a:latin typeface="Arial"/>
                        <a:ea typeface="Times New Roman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chemeClr val="bg1"/>
                          </a:solidFill>
                          <a:effectLst>
                            <a:glow rad="228600">
                              <a:schemeClr val="tx1"/>
                            </a:glow>
                          </a:effectLst>
                          <a:latin typeface="Arial"/>
                          <a:ea typeface="Times New Roman"/>
                          <a:cs typeface="Arial"/>
                        </a:rPr>
                        <a:t>2:10-16</a:t>
                      </a:r>
                      <a:endParaRPr lang="en-SG" sz="2400" b="1">
                        <a:solidFill>
                          <a:schemeClr val="bg1"/>
                        </a:solidFill>
                        <a:effectLst>
                          <a:glow rad="228600">
                            <a:schemeClr val="tx1"/>
                          </a:glow>
                        </a:effectLst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mr-IN" sz="2400" b="1">
                          <a:solidFill>
                            <a:schemeClr val="bg1"/>
                          </a:solidFill>
                          <a:effectLst>
                            <a:glow rad="228600">
                              <a:schemeClr val="tx1"/>
                            </a:glow>
                          </a:effectLst>
                          <a:latin typeface="Arial"/>
                          <a:ea typeface="Times New Roman"/>
                          <a:cs typeface="Arial"/>
                        </a:rPr>
                        <a:t>"</a:t>
                      </a:r>
                      <a:r>
                        <a:rPr lang="en-US" sz="2400" b="1">
                          <a:solidFill>
                            <a:schemeClr val="bg1"/>
                          </a:solidFill>
                          <a:effectLst>
                            <a:glow rad="228600">
                              <a:schemeClr val="tx1"/>
                            </a:glow>
                          </a:effectLst>
                          <a:latin typeface="Arial"/>
                          <a:ea typeface="Times New Roman"/>
                          <a:cs typeface="Arial"/>
                        </a:rPr>
                        <a:t>Why do you despise our offerings?</a:t>
                      </a:r>
                      <a:r>
                        <a:rPr lang="mr-IN" sz="2400" b="1">
                          <a:solidFill>
                            <a:schemeClr val="bg1"/>
                          </a:solidFill>
                          <a:effectLst>
                            <a:glow rad="228600">
                              <a:schemeClr val="tx1"/>
                            </a:glow>
                          </a:effectLst>
                          <a:latin typeface="Arial"/>
                          <a:ea typeface="Times New Roman"/>
                          <a:cs typeface="Arial"/>
                        </a:rPr>
                        <a:t>"</a:t>
                      </a:r>
                      <a:endParaRPr lang="en-SG" sz="2400" b="1">
                        <a:solidFill>
                          <a:schemeClr val="bg1"/>
                        </a:solidFill>
                        <a:effectLst>
                          <a:glow rad="228600">
                            <a:schemeClr val="tx1"/>
                          </a:glow>
                        </a:effectLst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mr-IN" sz="2400" b="1">
                          <a:solidFill>
                            <a:schemeClr val="bg1"/>
                          </a:solidFill>
                          <a:effectLst>
                            <a:glow rad="228600">
                              <a:schemeClr val="tx1"/>
                            </a:glow>
                          </a:effectLst>
                          <a:latin typeface="Arial"/>
                          <a:ea typeface="Times New Roman"/>
                          <a:cs typeface="Arial"/>
                        </a:rPr>
                        <a:t>"</a:t>
                      </a:r>
                      <a:r>
                        <a:rPr lang="en-US" sz="2400" b="1">
                          <a:solidFill>
                            <a:schemeClr val="bg1"/>
                          </a:solidFill>
                          <a:effectLst>
                            <a:glow rad="228600">
                              <a:schemeClr val="tx1"/>
                            </a:glow>
                          </a:effectLst>
                          <a:latin typeface="Arial"/>
                          <a:ea typeface="Times New Roman"/>
                          <a:cs typeface="Arial"/>
                        </a:rPr>
                        <a:t>You divorce your wives.</a:t>
                      </a:r>
                      <a:r>
                        <a:rPr lang="mr-IN" sz="2400" b="1">
                          <a:solidFill>
                            <a:schemeClr val="bg1"/>
                          </a:solidFill>
                          <a:effectLst>
                            <a:glow rad="228600">
                              <a:schemeClr val="tx1"/>
                            </a:glow>
                          </a:effectLst>
                          <a:latin typeface="Arial"/>
                          <a:ea typeface="Times New Roman"/>
                          <a:cs typeface="Arial"/>
                        </a:rPr>
                        <a:t>"</a:t>
                      </a:r>
                      <a:endParaRPr lang="en-SG" sz="2400" b="1">
                        <a:solidFill>
                          <a:schemeClr val="bg1"/>
                        </a:solidFill>
                        <a:effectLst>
                          <a:glow rad="228600">
                            <a:schemeClr val="tx1"/>
                          </a:glow>
                        </a:effectLst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465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chemeClr val="bg1"/>
                          </a:solidFill>
                          <a:effectLst>
                            <a:glow rad="228600">
                              <a:schemeClr val="tx1"/>
                            </a:glow>
                          </a:effectLst>
                          <a:latin typeface="Arial"/>
                          <a:ea typeface="Times New Roman"/>
                          <a:cs typeface="Arial"/>
                        </a:rPr>
                        <a:t>Wait</a:t>
                      </a:r>
                      <a:endParaRPr lang="en-SG" sz="2400" b="1">
                        <a:solidFill>
                          <a:schemeClr val="bg1"/>
                        </a:solidFill>
                        <a:effectLst>
                          <a:glow rad="228600">
                            <a:schemeClr val="tx1"/>
                          </a:glow>
                        </a:effectLst>
                        <a:latin typeface="Arial"/>
                        <a:ea typeface="Times New Roman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chemeClr val="bg1"/>
                          </a:solidFill>
                          <a:effectLst>
                            <a:glow rad="228600">
                              <a:schemeClr val="tx1"/>
                            </a:glow>
                          </a:effectLst>
                          <a:latin typeface="Arial"/>
                          <a:ea typeface="Times New Roman"/>
                          <a:cs typeface="Arial"/>
                        </a:rPr>
                        <a:t>2:17–3:7a</a:t>
                      </a:r>
                      <a:endParaRPr lang="en-SG" sz="2400" b="1">
                        <a:solidFill>
                          <a:schemeClr val="bg1"/>
                        </a:solidFill>
                        <a:effectLst>
                          <a:glow rad="228600">
                            <a:schemeClr val="tx1"/>
                          </a:glow>
                        </a:effectLst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mr-IN" sz="2400" b="1">
                          <a:solidFill>
                            <a:schemeClr val="bg1"/>
                          </a:solidFill>
                          <a:effectLst>
                            <a:glow rad="228600">
                              <a:schemeClr val="tx1"/>
                            </a:glow>
                          </a:effectLst>
                          <a:latin typeface="Arial"/>
                          <a:ea typeface="Times New Roman"/>
                          <a:cs typeface="Arial"/>
                        </a:rPr>
                        <a:t>"</a:t>
                      </a:r>
                      <a:r>
                        <a:rPr lang="en-US" sz="2400" b="1">
                          <a:solidFill>
                            <a:schemeClr val="bg1"/>
                          </a:solidFill>
                          <a:effectLst>
                            <a:glow rad="228600">
                              <a:schemeClr val="tx1"/>
                            </a:glow>
                          </a:effectLst>
                          <a:latin typeface="Arial"/>
                          <a:ea typeface="Times New Roman"/>
                          <a:cs typeface="Arial"/>
                        </a:rPr>
                        <a:t>Why aren</a:t>
                      </a:r>
                      <a:r>
                        <a:rPr lang="mr-IN" sz="2400" b="1">
                          <a:solidFill>
                            <a:schemeClr val="bg1"/>
                          </a:solidFill>
                          <a:effectLst>
                            <a:glow rad="228600">
                              <a:schemeClr val="tx1"/>
                            </a:glow>
                          </a:effectLst>
                          <a:latin typeface="Arial"/>
                          <a:ea typeface="Times New Roman"/>
                          <a:cs typeface="Arial"/>
                        </a:rPr>
                        <a:t>'</a:t>
                      </a:r>
                      <a:r>
                        <a:rPr lang="en-US" sz="2400" b="1">
                          <a:solidFill>
                            <a:schemeClr val="bg1"/>
                          </a:solidFill>
                          <a:effectLst>
                            <a:glow rad="228600">
                              <a:schemeClr val="tx1"/>
                            </a:glow>
                          </a:effectLst>
                          <a:latin typeface="Arial"/>
                          <a:ea typeface="Times New Roman"/>
                          <a:cs typeface="Arial"/>
                        </a:rPr>
                        <a:t>t you just?</a:t>
                      </a:r>
                      <a:r>
                        <a:rPr lang="mr-IN" sz="2400" b="1">
                          <a:solidFill>
                            <a:schemeClr val="bg1"/>
                          </a:solidFill>
                          <a:effectLst>
                            <a:glow rad="228600">
                              <a:schemeClr val="tx1"/>
                            </a:glow>
                          </a:effectLst>
                          <a:latin typeface="Arial"/>
                          <a:ea typeface="Times New Roman"/>
                          <a:cs typeface="Arial"/>
                        </a:rPr>
                        <a:t>"</a:t>
                      </a:r>
                      <a:endParaRPr lang="en-SG" sz="2400" b="1">
                        <a:solidFill>
                          <a:schemeClr val="bg1"/>
                        </a:solidFill>
                        <a:effectLst>
                          <a:glow rad="228600">
                            <a:schemeClr val="tx1"/>
                          </a:glow>
                        </a:effectLst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mr-IN" sz="2400" b="1">
                          <a:solidFill>
                            <a:schemeClr val="bg1"/>
                          </a:solidFill>
                          <a:effectLst>
                            <a:glow rad="228600">
                              <a:schemeClr val="tx1"/>
                            </a:glow>
                          </a:effectLst>
                          <a:latin typeface="Arial"/>
                          <a:ea typeface="Times New Roman"/>
                          <a:cs typeface="Arial"/>
                        </a:rPr>
                        <a:t>"</a:t>
                      </a:r>
                      <a:r>
                        <a:rPr lang="en-US" sz="2400" b="1">
                          <a:solidFill>
                            <a:schemeClr val="bg1"/>
                          </a:solidFill>
                          <a:effectLst>
                            <a:glow rad="228600">
                              <a:schemeClr val="tx1"/>
                            </a:glow>
                          </a:effectLst>
                          <a:latin typeface="Arial"/>
                          <a:ea typeface="Times New Roman"/>
                          <a:cs typeface="Arial"/>
                        </a:rPr>
                        <a:t>Messiah will judge—so repent.</a:t>
                      </a:r>
                      <a:r>
                        <a:rPr lang="mr-IN" sz="2400" b="1">
                          <a:solidFill>
                            <a:schemeClr val="bg1"/>
                          </a:solidFill>
                          <a:effectLst>
                            <a:glow rad="228600">
                              <a:schemeClr val="tx1"/>
                            </a:glow>
                          </a:effectLst>
                          <a:latin typeface="Arial"/>
                          <a:ea typeface="Times New Roman"/>
                          <a:cs typeface="Arial"/>
                        </a:rPr>
                        <a:t>"</a:t>
                      </a:r>
                      <a:endParaRPr lang="en-SG" sz="2400" b="1">
                        <a:solidFill>
                          <a:schemeClr val="bg1"/>
                        </a:solidFill>
                        <a:effectLst>
                          <a:glow rad="228600">
                            <a:schemeClr val="tx1"/>
                          </a:glow>
                        </a:effectLst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465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chemeClr val="bg1"/>
                          </a:solidFill>
                          <a:effectLst>
                            <a:glow rad="228600">
                              <a:schemeClr val="tx1"/>
                            </a:glow>
                          </a:effectLst>
                          <a:latin typeface="Arial"/>
                          <a:ea typeface="Times New Roman"/>
                          <a:cs typeface="Arial"/>
                        </a:rPr>
                        <a:t>Repent</a:t>
                      </a:r>
                      <a:endParaRPr lang="en-SG" sz="2400" b="1">
                        <a:solidFill>
                          <a:schemeClr val="bg1"/>
                        </a:solidFill>
                        <a:effectLst>
                          <a:glow rad="228600">
                            <a:schemeClr val="tx1"/>
                          </a:glow>
                        </a:effectLst>
                        <a:latin typeface="Arial"/>
                        <a:ea typeface="Times New Roman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chemeClr val="bg1"/>
                          </a:solidFill>
                          <a:effectLst>
                            <a:glow rad="228600">
                              <a:schemeClr val="tx1"/>
                            </a:glow>
                          </a:effectLst>
                          <a:latin typeface="Arial"/>
                          <a:ea typeface="Times New Roman"/>
                          <a:cs typeface="Arial"/>
                        </a:rPr>
                        <a:t>3:7b-8a</a:t>
                      </a:r>
                      <a:endParaRPr lang="en-SG" sz="2400" b="1">
                        <a:solidFill>
                          <a:schemeClr val="bg1"/>
                        </a:solidFill>
                        <a:effectLst>
                          <a:glow rad="228600">
                            <a:schemeClr val="tx1"/>
                          </a:glow>
                        </a:effectLst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mr-IN" sz="2400" b="1">
                          <a:solidFill>
                            <a:schemeClr val="bg1"/>
                          </a:solidFill>
                          <a:effectLst>
                            <a:glow rad="228600">
                              <a:schemeClr val="tx1"/>
                            </a:glow>
                          </a:effectLst>
                          <a:latin typeface="Arial"/>
                          <a:ea typeface="Times New Roman"/>
                          <a:cs typeface="Arial"/>
                        </a:rPr>
                        <a:t>"</a:t>
                      </a:r>
                      <a:r>
                        <a:rPr lang="en-US" sz="2400" b="1">
                          <a:solidFill>
                            <a:schemeClr val="bg1"/>
                          </a:solidFill>
                          <a:effectLst>
                            <a:glow rad="228600">
                              <a:schemeClr val="tx1"/>
                            </a:glow>
                          </a:effectLst>
                          <a:latin typeface="Arial"/>
                          <a:ea typeface="Times New Roman"/>
                          <a:cs typeface="Arial"/>
                        </a:rPr>
                        <a:t>How can we repent?</a:t>
                      </a:r>
                      <a:r>
                        <a:rPr lang="mr-IN" sz="2400" b="1">
                          <a:solidFill>
                            <a:schemeClr val="bg1"/>
                          </a:solidFill>
                          <a:effectLst>
                            <a:glow rad="228600">
                              <a:schemeClr val="tx1"/>
                            </a:glow>
                          </a:effectLst>
                          <a:latin typeface="Arial"/>
                          <a:ea typeface="Times New Roman"/>
                          <a:cs typeface="Arial"/>
                        </a:rPr>
                        <a:t>"</a:t>
                      </a:r>
                      <a:endParaRPr lang="en-SG" sz="2400" b="1">
                        <a:solidFill>
                          <a:schemeClr val="bg1"/>
                        </a:solidFill>
                        <a:effectLst>
                          <a:glow rad="228600">
                            <a:schemeClr val="tx1"/>
                          </a:glow>
                        </a:effectLst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mr-IN" sz="2400" b="1">
                          <a:solidFill>
                            <a:schemeClr val="bg1"/>
                          </a:solidFill>
                          <a:effectLst>
                            <a:glow rad="228600">
                              <a:schemeClr val="tx1"/>
                            </a:glow>
                          </a:effectLst>
                          <a:latin typeface="Arial"/>
                          <a:ea typeface="Times New Roman"/>
                          <a:cs typeface="Arial"/>
                        </a:rPr>
                        <a:t>"</a:t>
                      </a:r>
                      <a:r>
                        <a:rPr lang="en-US" sz="2400" b="1">
                          <a:solidFill>
                            <a:schemeClr val="bg1"/>
                          </a:solidFill>
                          <a:effectLst>
                            <a:glow rad="228600">
                              <a:schemeClr val="tx1"/>
                            </a:glow>
                          </a:effectLst>
                          <a:latin typeface="Arial"/>
                          <a:ea typeface="Times New Roman"/>
                          <a:cs typeface="Arial"/>
                        </a:rPr>
                        <a:t>Stop robbing me.</a:t>
                      </a:r>
                      <a:r>
                        <a:rPr lang="mr-IN" sz="2400" b="1">
                          <a:solidFill>
                            <a:schemeClr val="bg1"/>
                          </a:solidFill>
                          <a:effectLst>
                            <a:glow rad="228600">
                              <a:schemeClr val="tx1"/>
                            </a:glow>
                          </a:effectLst>
                          <a:latin typeface="Arial"/>
                          <a:ea typeface="Times New Roman"/>
                          <a:cs typeface="Arial"/>
                        </a:rPr>
                        <a:t>"</a:t>
                      </a:r>
                      <a:endParaRPr lang="en-SG" sz="2400" b="1">
                        <a:solidFill>
                          <a:schemeClr val="bg1"/>
                        </a:solidFill>
                        <a:effectLst>
                          <a:glow rad="228600">
                            <a:schemeClr val="tx1"/>
                          </a:glow>
                        </a:effectLst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465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rgbClr val="FFFF00"/>
                          </a:solidFill>
                          <a:effectLst>
                            <a:glow rad="228600">
                              <a:schemeClr val="tx1"/>
                            </a:glow>
                          </a:effectLst>
                          <a:latin typeface="Arial"/>
                          <a:ea typeface="Times New Roman"/>
                          <a:cs typeface="Arial"/>
                        </a:rPr>
                        <a:t>Give</a:t>
                      </a:r>
                      <a:endParaRPr lang="en-SG" sz="2400" b="1">
                        <a:solidFill>
                          <a:srgbClr val="FFFF00"/>
                        </a:solidFill>
                        <a:effectLst>
                          <a:glow rad="228600">
                            <a:schemeClr val="tx1"/>
                          </a:glow>
                        </a:effectLst>
                        <a:latin typeface="Arial"/>
                        <a:ea typeface="Times New Roman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rgbClr val="FFFF00"/>
                          </a:solidFill>
                          <a:effectLst>
                            <a:glow rad="228600">
                              <a:schemeClr val="tx1"/>
                            </a:glow>
                          </a:effectLst>
                          <a:latin typeface="Arial"/>
                          <a:ea typeface="Times New Roman"/>
                          <a:cs typeface="Arial"/>
                        </a:rPr>
                        <a:t>3:8b-12</a:t>
                      </a:r>
                      <a:endParaRPr lang="en-SG" sz="2400" b="1">
                        <a:solidFill>
                          <a:srgbClr val="FFFF00"/>
                        </a:solidFill>
                        <a:effectLst>
                          <a:glow rad="228600">
                            <a:schemeClr val="tx1"/>
                          </a:glow>
                        </a:effectLst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mr-IN" sz="2400" b="1">
                          <a:solidFill>
                            <a:srgbClr val="FFFF00"/>
                          </a:solidFill>
                          <a:effectLst>
                            <a:glow rad="228600">
                              <a:schemeClr val="tx1"/>
                            </a:glow>
                          </a:effectLst>
                          <a:latin typeface="Arial"/>
                          <a:ea typeface="Times New Roman"/>
                          <a:cs typeface="Arial"/>
                        </a:rPr>
                        <a:t>"</a:t>
                      </a:r>
                      <a:r>
                        <a:rPr lang="en-US" sz="2400" b="1">
                          <a:solidFill>
                            <a:srgbClr val="FFFF00"/>
                          </a:solidFill>
                          <a:effectLst>
                            <a:glow rad="228600">
                              <a:schemeClr val="tx1"/>
                            </a:glow>
                          </a:effectLst>
                          <a:latin typeface="Arial"/>
                          <a:ea typeface="Times New Roman"/>
                          <a:cs typeface="Arial"/>
                        </a:rPr>
                        <a:t>How have we robbed you?</a:t>
                      </a:r>
                      <a:r>
                        <a:rPr lang="mr-IN" sz="2400" b="1">
                          <a:solidFill>
                            <a:srgbClr val="FFFF00"/>
                          </a:solidFill>
                          <a:effectLst>
                            <a:glow rad="228600">
                              <a:schemeClr val="tx1"/>
                            </a:glow>
                          </a:effectLst>
                          <a:latin typeface="Arial"/>
                          <a:ea typeface="Times New Roman"/>
                          <a:cs typeface="Arial"/>
                        </a:rPr>
                        <a:t>"</a:t>
                      </a:r>
                      <a:endParaRPr lang="en-SG" sz="2400" b="1">
                        <a:solidFill>
                          <a:srgbClr val="FFFF00"/>
                        </a:solidFill>
                        <a:effectLst>
                          <a:glow rad="228600">
                            <a:schemeClr val="tx1"/>
                          </a:glow>
                        </a:effectLst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mr-IN" sz="2400" b="1">
                          <a:solidFill>
                            <a:srgbClr val="FFFF00"/>
                          </a:solidFill>
                          <a:effectLst>
                            <a:glow rad="228600">
                              <a:schemeClr val="tx1"/>
                            </a:glow>
                          </a:effectLst>
                          <a:latin typeface="Arial"/>
                          <a:ea typeface="Times New Roman"/>
                          <a:cs typeface="Arial"/>
                        </a:rPr>
                        <a:t>"</a:t>
                      </a:r>
                      <a:r>
                        <a:rPr lang="en-US" sz="2400" b="1">
                          <a:solidFill>
                            <a:srgbClr val="FFFF00"/>
                          </a:solidFill>
                          <a:effectLst>
                            <a:glow rad="228600">
                              <a:schemeClr val="tx1"/>
                            </a:glow>
                          </a:effectLst>
                          <a:latin typeface="Arial"/>
                          <a:ea typeface="Times New Roman"/>
                          <a:cs typeface="Arial"/>
                        </a:rPr>
                        <a:t>No tithe—that blasphemes me.</a:t>
                      </a:r>
                      <a:r>
                        <a:rPr lang="mr-IN" sz="2400" b="1">
                          <a:solidFill>
                            <a:srgbClr val="FFFF00"/>
                          </a:solidFill>
                          <a:effectLst>
                            <a:glow rad="228600">
                              <a:schemeClr val="tx1"/>
                            </a:glow>
                          </a:effectLst>
                          <a:latin typeface="Arial"/>
                          <a:ea typeface="Times New Roman"/>
                          <a:cs typeface="Arial"/>
                        </a:rPr>
                        <a:t>"</a:t>
                      </a:r>
                      <a:endParaRPr lang="en-SG" sz="2400" b="1">
                        <a:solidFill>
                          <a:srgbClr val="FFFF00"/>
                        </a:solidFill>
                        <a:effectLst>
                          <a:glow rad="228600">
                            <a:schemeClr val="tx1"/>
                          </a:glow>
                        </a:effectLst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37420805"/>
      </p:ext>
    </p:extLst>
  </p:cSld>
  <p:clrMapOvr>
    <a:masterClrMapping/>
  </p:clrMapOvr>
  <p:transition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8" name="Text Box 2"/>
          <p:cNvSpPr txBox="1">
            <a:spLocks noChangeArrowheads="1"/>
          </p:cNvSpPr>
          <p:nvPr/>
        </p:nvSpPr>
        <p:spPr bwMode="auto">
          <a:xfrm>
            <a:off x="304800" y="1600200"/>
            <a:ext cx="8534400" cy="50165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 marL="360363" indent="-360363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3200" b="1">
                <a:latin typeface="Arail" charset="0"/>
                <a:cs typeface="Arail" charset="0"/>
              </a:rPr>
              <a:t>- You have robbed me</a:t>
            </a:r>
          </a:p>
          <a:p>
            <a:pPr>
              <a:defRPr/>
            </a:pPr>
            <a:r>
              <a:rPr lang="en-US" sz="3200" b="1">
                <a:latin typeface="Arail" charset="0"/>
                <a:cs typeface="Arail" charset="0"/>
              </a:rPr>
              <a:t>- How have we robbed you?</a:t>
            </a:r>
          </a:p>
          <a:p>
            <a:pPr>
              <a:defRPr/>
            </a:pPr>
            <a:r>
              <a:rPr lang="en-US" sz="3200" b="1">
                <a:latin typeface="Arail" charset="0"/>
                <a:cs typeface="Arail" charset="0"/>
              </a:rPr>
              <a:t>- In unpaid tithes</a:t>
            </a:r>
          </a:p>
          <a:p>
            <a:pPr>
              <a:defRPr/>
            </a:pPr>
            <a:endParaRPr lang="en-US" sz="3200" b="1">
              <a:latin typeface="Arail" charset="0"/>
              <a:cs typeface="Arail" charset="0"/>
            </a:endParaRPr>
          </a:p>
          <a:p>
            <a:pPr>
              <a:defRPr/>
            </a:pPr>
            <a:r>
              <a:rPr lang="en-US" sz="3200" b="1" i="1">
                <a:latin typeface="Arail" charset="0"/>
                <a:cs typeface="Arail" charset="0"/>
              </a:rPr>
              <a:t>- Oracle against the people of Judah re: their unfaithfulness to the covenant: they fail to provide tithes and adequate offerings to God; promise of great blessing for the faithful (upon arrival of Day of the Lord)</a:t>
            </a:r>
          </a:p>
        </p:txBody>
      </p:sp>
      <p:sp>
        <p:nvSpPr>
          <p:cNvPr id="237570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7696200" y="762000"/>
            <a:ext cx="1371600" cy="6858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r"/>
            <a:r>
              <a:rPr lang="en-US" sz="2400">
                <a:solidFill>
                  <a:srgbClr val="000000"/>
                </a:solidFill>
                <a:effectLst/>
                <a:latin typeface="Arail" charset="0"/>
                <a:ea typeface="ＭＳ Ｐゴシック" charset="0"/>
                <a:cs typeface="Arail" charset="0"/>
              </a:rPr>
              <a:t>3:6-12</a:t>
            </a:r>
          </a:p>
        </p:txBody>
      </p:sp>
      <p:sp>
        <p:nvSpPr>
          <p:cNvPr id="237571" name="TextBox 3"/>
          <p:cNvSpPr txBox="1">
            <a:spLocks noChangeArrowheads="1"/>
          </p:cNvSpPr>
          <p:nvPr/>
        </p:nvSpPr>
        <p:spPr bwMode="auto">
          <a:xfrm>
            <a:off x="152400" y="304800"/>
            <a:ext cx="6662738" cy="12001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534988" indent="-534988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3600" b="1" i="1">
                <a:latin typeface="Arail" charset="0"/>
                <a:cs typeface="Arail" charset="0"/>
              </a:rPr>
              <a:t>6. Fifth Disputation (3:6-12) </a:t>
            </a:r>
            <a:br>
              <a:rPr lang="en-US" sz="3600" b="1" i="1">
                <a:latin typeface="Arail" charset="0"/>
                <a:cs typeface="Arail" charset="0"/>
              </a:rPr>
            </a:br>
            <a:r>
              <a:rPr lang="en-US" sz="3600" b="1" i="1">
                <a:latin typeface="Arail" charset="0"/>
                <a:cs typeface="Arail" charset="0"/>
              </a:rPr>
              <a:t>Dispute about Repentance</a:t>
            </a:r>
          </a:p>
        </p:txBody>
      </p:sp>
    </p:spTree>
  </p:cSld>
  <p:clrMapOvr>
    <a:masterClrMapping/>
  </p:clrMapOvr>
  <p:transition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368300"/>
            <a:ext cx="9143999" cy="1080120"/>
          </a:xfrm>
          <a:solidFill>
            <a:schemeClr val="tx1"/>
          </a:solidFill>
          <a:effectLst/>
        </p:spPr>
        <p:txBody>
          <a:bodyPr/>
          <a:lstStyle/>
          <a:p>
            <a:pPr>
              <a:defRPr/>
            </a:pPr>
            <a:r>
              <a:rPr lang="en-US" b="1" dirty="0">
                <a:solidFill>
                  <a:srgbClr val="FFFFFF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Malachi 3:10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t="3549"/>
          <a:stretch/>
        </p:blipFill>
        <p:spPr>
          <a:xfrm>
            <a:off x="203200" y="0"/>
            <a:ext cx="8726330" cy="6614592"/>
          </a:xfrm>
          <a:prstGeom prst="rect">
            <a:avLst/>
          </a:prstGeom>
        </p:spPr>
      </p:pic>
      <p:sp>
        <p:nvSpPr>
          <p:cNvPr id="100355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endParaRPr kumimoji="0" lang="en-US">
              <a:solidFill>
                <a:srgbClr val="000000"/>
              </a:solidFill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35096" y="5517232"/>
            <a:ext cx="9143999" cy="1224136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>
              <a:defRPr/>
            </a:pPr>
            <a:r>
              <a:rPr lang="en-US" sz="2000" b="1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"'Bring the whole tithe into the storehouse, that there may be food in my house. Test me in this,' says the L</a:t>
            </a:r>
            <a:r>
              <a:rPr lang="en-US" sz="1800" b="1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ORD</a:t>
            </a:r>
            <a:r>
              <a:rPr lang="en-US" sz="2000" b="1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 Almighty, 'and see if I will not throw open the floodgates of heaven and pour out so much blessing that you will not have room enough for it'" (Malachi 3:10 </a:t>
            </a:r>
            <a:r>
              <a:rPr lang="en-US" sz="1800" b="1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NIV</a:t>
            </a:r>
            <a:r>
              <a:rPr lang="en-US" sz="2000" b="1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29576732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7" name="Rectangle 43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z="4000">
                <a:latin typeface="Arail" charset="0"/>
                <a:ea typeface="ＭＳ Ｐゴシック" charset="0"/>
                <a:cs typeface="Arail" charset="0"/>
              </a:rPr>
              <a:t>Chart 3:13–4:3</a:t>
            </a:r>
          </a:p>
        </p:txBody>
      </p:sp>
      <p:sp>
        <p:nvSpPr>
          <p:cNvPr id="239618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0">
            <a:gsLst>
              <a:gs pos="0">
                <a:srgbClr val="000000"/>
              </a:gs>
              <a:gs pos="20000">
                <a:srgbClr val="000040"/>
              </a:gs>
              <a:gs pos="50000">
                <a:srgbClr val="400040"/>
              </a:gs>
              <a:gs pos="75000">
                <a:srgbClr val="8F0040"/>
              </a:gs>
              <a:gs pos="89999">
                <a:srgbClr val="F27300"/>
              </a:gs>
              <a:gs pos="100000">
                <a:srgbClr val="FFBF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kumimoji="0" lang="en-US" sz="2000">
              <a:latin typeface="Arail" charset="0"/>
              <a:cs typeface="Arail" charset="0"/>
            </a:endParaRPr>
          </a:p>
        </p:txBody>
      </p:sp>
      <p:sp>
        <p:nvSpPr>
          <p:cNvPr id="286723" name="Text Box 3"/>
          <p:cNvSpPr txBox="1">
            <a:spLocks noChangeArrowheads="1"/>
          </p:cNvSpPr>
          <p:nvPr/>
        </p:nvSpPr>
        <p:spPr bwMode="auto">
          <a:xfrm rot="17055432">
            <a:off x="222251" y="2719387"/>
            <a:ext cx="36131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kumimoji="0" lang="en-US" sz="2800" b="1">
                <a:solidFill>
                  <a:schemeClr val="bg1"/>
                </a:solidFill>
                <a:latin typeface="Arail"/>
                <a:ea typeface="+mn-ea"/>
                <a:cs typeface="Arail"/>
              </a:rPr>
              <a:t>Love 1:2-5</a:t>
            </a:r>
          </a:p>
        </p:txBody>
      </p:sp>
      <p:sp>
        <p:nvSpPr>
          <p:cNvPr id="286724" name="Text Box 4"/>
          <p:cNvSpPr txBox="1">
            <a:spLocks noChangeArrowheads="1"/>
          </p:cNvSpPr>
          <p:nvPr/>
        </p:nvSpPr>
        <p:spPr bwMode="auto">
          <a:xfrm rot="17006968">
            <a:off x="1462088" y="2852738"/>
            <a:ext cx="32670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kumimoji="0" lang="en-US" sz="2800" b="1">
                <a:solidFill>
                  <a:schemeClr val="bg1"/>
                </a:solidFill>
                <a:latin typeface="Arail"/>
                <a:ea typeface="+mn-ea"/>
                <a:cs typeface="Arail"/>
              </a:rPr>
              <a:t>Honor 1:6-2:9</a:t>
            </a:r>
          </a:p>
        </p:txBody>
      </p:sp>
      <p:sp>
        <p:nvSpPr>
          <p:cNvPr id="286725" name="Text Box 5"/>
          <p:cNvSpPr txBox="1">
            <a:spLocks noChangeArrowheads="1"/>
          </p:cNvSpPr>
          <p:nvPr/>
        </p:nvSpPr>
        <p:spPr bwMode="auto">
          <a:xfrm>
            <a:off x="685800" y="6049963"/>
            <a:ext cx="70866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kumimoji="0" lang="en-US" sz="2800" b="1" dirty="0">
                <a:solidFill>
                  <a:schemeClr val="bg1"/>
                </a:solidFill>
                <a:latin typeface="Arail"/>
                <a:ea typeface="+mn-ea"/>
                <a:cs typeface="Arail"/>
              </a:rPr>
              <a:t>Respond to God</a:t>
            </a:r>
            <a:r>
              <a:rPr kumimoji="0" lang="mr-IN" sz="2800" b="1" dirty="0">
                <a:solidFill>
                  <a:schemeClr val="bg1"/>
                </a:solidFill>
                <a:latin typeface="Arail"/>
                <a:ea typeface="+mn-ea"/>
                <a:cs typeface="Arail"/>
              </a:rPr>
              <a:t>'</a:t>
            </a:r>
            <a:r>
              <a:rPr kumimoji="0" lang="en-US" sz="2800" b="1" dirty="0">
                <a:solidFill>
                  <a:schemeClr val="bg1"/>
                </a:solidFill>
                <a:latin typeface="Arail"/>
                <a:ea typeface="+mn-ea"/>
                <a:cs typeface="Arail"/>
              </a:rPr>
              <a:t>s Covenant Love </a:t>
            </a:r>
          </a:p>
        </p:txBody>
      </p:sp>
      <p:sp>
        <p:nvSpPr>
          <p:cNvPr id="286726" name="Text Box 6"/>
          <p:cNvSpPr txBox="1">
            <a:spLocks noChangeArrowheads="1"/>
          </p:cNvSpPr>
          <p:nvPr/>
        </p:nvSpPr>
        <p:spPr bwMode="auto">
          <a:xfrm rot="17003057">
            <a:off x="5368926" y="2822575"/>
            <a:ext cx="35306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kumimoji="0" lang="en-US" sz="2800" b="1" dirty="0">
                <a:solidFill>
                  <a:schemeClr val="bg1"/>
                </a:solidFill>
                <a:latin typeface="Arail"/>
                <a:ea typeface="+mn-ea"/>
                <a:cs typeface="Arail"/>
              </a:rPr>
              <a:t>Reverence 3:13–4:3</a:t>
            </a:r>
          </a:p>
        </p:txBody>
      </p:sp>
      <p:sp>
        <p:nvSpPr>
          <p:cNvPr id="286727" name="Text Box 7"/>
          <p:cNvSpPr txBox="1">
            <a:spLocks noChangeArrowheads="1"/>
          </p:cNvSpPr>
          <p:nvPr/>
        </p:nvSpPr>
        <p:spPr bwMode="auto">
          <a:xfrm rot="16200000">
            <a:off x="-1485899" y="1446212"/>
            <a:ext cx="38862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endParaRPr kumimoji="0" lang="en-US" sz="4000" b="1">
              <a:solidFill>
                <a:schemeClr val="bg1"/>
              </a:solidFill>
              <a:latin typeface="Arail"/>
              <a:ea typeface="+mn-ea"/>
              <a:cs typeface="Arail"/>
            </a:endParaRPr>
          </a:p>
        </p:txBody>
      </p:sp>
      <p:sp>
        <p:nvSpPr>
          <p:cNvPr id="286728" name="Text Box 8"/>
          <p:cNvSpPr txBox="1">
            <a:spLocks noChangeArrowheads="1"/>
          </p:cNvSpPr>
          <p:nvPr/>
        </p:nvSpPr>
        <p:spPr bwMode="auto">
          <a:xfrm rot="16200000">
            <a:off x="6823869" y="4534694"/>
            <a:ext cx="323691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kumimoji="0" lang="en-US" sz="3200" b="1" dirty="0">
                <a:solidFill>
                  <a:schemeClr val="bg1"/>
                </a:solidFill>
                <a:latin typeface="Arail" charset="0"/>
                <a:cs typeface="Arail" charset="0"/>
              </a:rPr>
              <a:t>430 BC</a:t>
            </a:r>
          </a:p>
        </p:txBody>
      </p:sp>
      <p:sp>
        <p:nvSpPr>
          <p:cNvPr id="286729" name="Line 9"/>
          <p:cNvSpPr>
            <a:spLocks noChangeShapeType="1"/>
          </p:cNvSpPr>
          <p:nvPr/>
        </p:nvSpPr>
        <p:spPr bwMode="auto">
          <a:xfrm flipH="1">
            <a:off x="7772400" y="1371600"/>
            <a:ext cx="838200" cy="3502025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en-US" sz="2000">
              <a:latin typeface="Arail"/>
              <a:ea typeface="+mn-ea"/>
              <a:cs typeface="Arail"/>
            </a:endParaRPr>
          </a:p>
        </p:txBody>
      </p:sp>
      <p:sp>
        <p:nvSpPr>
          <p:cNvPr id="286730" name="Rectangle 10"/>
          <p:cNvSpPr>
            <a:spLocks noChangeArrowheads="1"/>
          </p:cNvSpPr>
          <p:nvPr/>
        </p:nvSpPr>
        <p:spPr bwMode="auto">
          <a:xfrm>
            <a:off x="1447800" y="381000"/>
            <a:ext cx="7162800" cy="990600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 algn="ctr" eaLnBrk="1" hangingPunct="1">
              <a:spcBef>
                <a:spcPct val="20000"/>
              </a:spcBef>
              <a:buFontTx/>
              <a:buChar char="•"/>
              <a:defRPr/>
            </a:pPr>
            <a:endParaRPr kumimoji="0" lang="en-US" sz="2000">
              <a:solidFill>
                <a:schemeClr val="bg1"/>
              </a:solidFill>
              <a:latin typeface="Arail"/>
              <a:ea typeface="+mn-ea"/>
              <a:cs typeface="Arail"/>
            </a:endParaRPr>
          </a:p>
        </p:txBody>
      </p:sp>
      <p:sp>
        <p:nvSpPr>
          <p:cNvPr id="286731" name="Text Box 11"/>
          <p:cNvSpPr txBox="1">
            <a:spLocks noChangeArrowheads="1"/>
          </p:cNvSpPr>
          <p:nvPr/>
        </p:nvSpPr>
        <p:spPr bwMode="auto">
          <a:xfrm rot="16953486">
            <a:off x="4584700" y="2851150"/>
            <a:ext cx="33305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kumimoji="0" lang="en-US" sz="2800" b="1">
                <a:solidFill>
                  <a:schemeClr val="bg1"/>
                </a:solidFill>
                <a:latin typeface="Arail"/>
                <a:ea typeface="+mn-ea"/>
                <a:cs typeface="Arail"/>
              </a:rPr>
              <a:t>Obedience 3:7-12</a:t>
            </a:r>
          </a:p>
        </p:txBody>
      </p:sp>
      <p:sp>
        <p:nvSpPr>
          <p:cNvPr id="286732" name="Text Box 12"/>
          <p:cNvSpPr txBox="1">
            <a:spLocks noChangeArrowheads="1"/>
          </p:cNvSpPr>
          <p:nvPr/>
        </p:nvSpPr>
        <p:spPr bwMode="auto">
          <a:xfrm>
            <a:off x="1371600" y="395288"/>
            <a:ext cx="1600200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kumimoji="0" lang="en-US" b="1">
                <a:solidFill>
                  <a:schemeClr val="bg1"/>
                </a:solidFill>
                <a:latin typeface="Arail"/>
                <a:ea typeface="+mn-ea"/>
                <a:cs typeface="Arail"/>
              </a:rPr>
              <a:t>Privilege 1:1-5</a:t>
            </a:r>
          </a:p>
        </p:txBody>
      </p:sp>
      <p:sp>
        <p:nvSpPr>
          <p:cNvPr id="286733" name="Line 13"/>
          <p:cNvSpPr>
            <a:spLocks noChangeShapeType="1"/>
          </p:cNvSpPr>
          <p:nvPr/>
        </p:nvSpPr>
        <p:spPr bwMode="auto">
          <a:xfrm>
            <a:off x="7162800" y="381000"/>
            <a:ext cx="0" cy="99060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en-US" sz="2000">
              <a:latin typeface="Arail"/>
              <a:ea typeface="+mn-ea"/>
              <a:cs typeface="Arail"/>
            </a:endParaRPr>
          </a:p>
        </p:txBody>
      </p:sp>
      <p:sp>
        <p:nvSpPr>
          <p:cNvPr id="286734" name="Line 14"/>
          <p:cNvSpPr>
            <a:spLocks noChangeShapeType="1"/>
          </p:cNvSpPr>
          <p:nvPr/>
        </p:nvSpPr>
        <p:spPr bwMode="auto">
          <a:xfrm flipH="1">
            <a:off x="5486400" y="1371600"/>
            <a:ext cx="838200" cy="3502025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en-US" sz="2000">
              <a:latin typeface="Arail"/>
              <a:ea typeface="+mn-ea"/>
              <a:cs typeface="Arail"/>
            </a:endParaRPr>
          </a:p>
        </p:txBody>
      </p:sp>
      <p:sp>
        <p:nvSpPr>
          <p:cNvPr id="286735" name="Line 15"/>
          <p:cNvSpPr>
            <a:spLocks noChangeShapeType="1"/>
          </p:cNvSpPr>
          <p:nvPr/>
        </p:nvSpPr>
        <p:spPr bwMode="auto">
          <a:xfrm flipH="1">
            <a:off x="3429000" y="1371600"/>
            <a:ext cx="838200" cy="3502025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en-US" sz="2000">
              <a:latin typeface="Arail"/>
              <a:ea typeface="+mn-ea"/>
              <a:cs typeface="Arail"/>
            </a:endParaRPr>
          </a:p>
        </p:txBody>
      </p:sp>
      <p:sp>
        <p:nvSpPr>
          <p:cNvPr id="286736" name="Line 16"/>
          <p:cNvSpPr>
            <a:spLocks noChangeShapeType="1"/>
          </p:cNvSpPr>
          <p:nvPr/>
        </p:nvSpPr>
        <p:spPr bwMode="auto">
          <a:xfrm flipH="1">
            <a:off x="2057400" y="1371600"/>
            <a:ext cx="838200" cy="3502025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en-US" sz="2000">
              <a:latin typeface="Arail"/>
              <a:ea typeface="+mn-ea"/>
              <a:cs typeface="Arail"/>
            </a:endParaRPr>
          </a:p>
        </p:txBody>
      </p:sp>
      <p:sp>
        <p:nvSpPr>
          <p:cNvPr id="286737" name="Line 17"/>
          <p:cNvSpPr>
            <a:spLocks noChangeShapeType="1"/>
          </p:cNvSpPr>
          <p:nvPr/>
        </p:nvSpPr>
        <p:spPr bwMode="auto">
          <a:xfrm flipH="1">
            <a:off x="609600" y="1371600"/>
            <a:ext cx="838200" cy="3502025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en-US" sz="2000">
              <a:latin typeface="Arail"/>
              <a:ea typeface="+mn-ea"/>
              <a:cs typeface="Arail"/>
            </a:endParaRPr>
          </a:p>
        </p:txBody>
      </p:sp>
      <p:sp>
        <p:nvSpPr>
          <p:cNvPr id="286738" name="Text Box 18"/>
          <p:cNvSpPr txBox="1">
            <a:spLocks noChangeArrowheads="1"/>
          </p:cNvSpPr>
          <p:nvPr/>
        </p:nvSpPr>
        <p:spPr bwMode="auto">
          <a:xfrm rot="17006968">
            <a:off x="2459832" y="2682081"/>
            <a:ext cx="367506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kumimoji="0" lang="en-US" sz="2800" b="1">
                <a:solidFill>
                  <a:schemeClr val="bg1"/>
                </a:solidFill>
                <a:latin typeface="Arail"/>
                <a:ea typeface="+mn-ea"/>
                <a:cs typeface="Arail"/>
              </a:rPr>
              <a:t>Duty 2:10-16</a:t>
            </a:r>
          </a:p>
        </p:txBody>
      </p:sp>
      <p:sp>
        <p:nvSpPr>
          <p:cNvPr id="286739" name="Line 19"/>
          <p:cNvSpPr>
            <a:spLocks noChangeShapeType="1"/>
          </p:cNvSpPr>
          <p:nvPr/>
        </p:nvSpPr>
        <p:spPr bwMode="auto">
          <a:xfrm flipH="1">
            <a:off x="6324600" y="1371600"/>
            <a:ext cx="838200" cy="3502025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en-US" sz="2000">
              <a:latin typeface="Arail"/>
              <a:ea typeface="+mn-ea"/>
              <a:cs typeface="Arail"/>
            </a:endParaRPr>
          </a:p>
        </p:txBody>
      </p:sp>
      <p:sp>
        <p:nvSpPr>
          <p:cNvPr id="286740" name="Line 20"/>
          <p:cNvSpPr>
            <a:spLocks noChangeShapeType="1"/>
          </p:cNvSpPr>
          <p:nvPr/>
        </p:nvSpPr>
        <p:spPr bwMode="auto">
          <a:xfrm flipH="1">
            <a:off x="4343400" y="1371600"/>
            <a:ext cx="838200" cy="3502025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en-US" sz="2000">
              <a:latin typeface="Arail"/>
              <a:ea typeface="+mn-ea"/>
              <a:cs typeface="Arail"/>
            </a:endParaRPr>
          </a:p>
        </p:txBody>
      </p:sp>
      <p:sp>
        <p:nvSpPr>
          <p:cNvPr id="286741" name="Line 21"/>
          <p:cNvSpPr>
            <a:spLocks noChangeShapeType="1"/>
          </p:cNvSpPr>
          <p:nvPr/>
        </p:nvSpPr>
        <p:spPr bwMode="auto">
          <a:xfrm>
            <a:off x="2895600" y="381000"/>
            <a:ext cx="0" cy="99060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en-US" sz="2000">
              <a:latin typeface="Arail"/>
              <a:ea typeface="+mn-ea"/>
              <a:cs typeface="Arail"/>
            </a:endParaRPr>
          </a:p>
        </p:txBody>
      </p:sp>
      <p:sp>
        <p:nvSpPr>
          <p:cNvPr id="286742" name="Text Box 22"/>
          <p:cNvSpPr txBox="1">
            <a:spLocks noChangeArrowheads="1"/>
          </p:cNvSpPr>
          <p:nvPr/>
        </p:nvSpPr>
        <p:spPr bwMode="auto">
          <a:xfrm rot="17006968">
            <a:off x="3466307" y="2732881"/>
            <a:ext cx="367506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kumimoji="0" lang="en-US" sz="2800" b="1">
                <a:solidFill>
                  <a:schemeClr val="bg1"/>
                </a:solidFill>
                <a:latin typeface="Arail"/>
                <a:ea typeface="+mn-ea"/>
                <a:cs typeface="Arail"/>
              </a:rPr>
              <a:t>Hope 2:17-3:6</a:t>
            </a:r>
          </a:p>
        </p:txBody>
      </p:sp>
      <p:sp>
        <p:nvSpPr>
          <p:cNvPr id="286743" name="Line 23"/>
          <p:cNvSpPr>
            <a:spLocks noChangeShapeType="1"/>
          </p:cNvSpPr>
          <p:nvPr/>
        </p:nvSpPr>
        <p:spPr bwMode="auto">
          <a:xfrm flipH="1">
            <a:off x="7239000" y="1371600"/>
            <a:ext cx="838200" cy="3502025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en-US" sz="2000">
              <a:latin typeface="Arail"/>
              <a:ea typeface="+mn-ea"/>
              <a:cs typeface="Arail"/>
            </a:endParaRPr>
          </a:p>
        </p:txBody>
      </p:sp>
      <p:sp>
        <p:nvSpPr>
          <p:cNvPr id="286744" name="Line 24"/>
          <p:cNvSpPr>
            <a:spLocks noChangeShapeType="1"/>
          </p:cNvSpPr>
          <p:nvPr/>
        </p:nvSpPr>
        <p:spPr bwMode="auto">
          <a:xfrm flipH="1">
            <a:off x="1066800" y="1371600"/>
            <a:ext cx="838200" cy="3502025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en-US" sz="2000">
              <a:latin typeface="Arail"/>
              <a:ea typeface="+mn-ea"/>
              <a:cs typeface="Arail"/>
            </a:endParaRPr>
          </a:p>
        </p:txBody>
      </p:sp>
      <p:sp>
        <p:nvSpPr>
          <p:cNvPr id="286745" name="Text Box 25"/>
          <p:cNvSpPr txBox="1">
            <a:spLocks noChangeArrowheads="1"/>
          </p:cNvSpPr>
          <p:nvPr/>
        </p:nvSpPr>
        <p:spPr bwMode="auto">
          <a:xfrm rot="17055432">
            <a:off x="-585787" y="2770187"/>
            <a:ext cx="36131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kumimoji="0" lang="en-US" sz="2800" b="1">
                <a:solidFill>
                  <a:schemeClr val="bg1"/>
                </a:solidFill>
                <a:latin typeface="Arail"/>
                <a:ea typeface="+mn-ea"/>
                <a:cs typeface="Arail"/>
              </a:rPr>
              <a:t>Introduction 1:1</a:t>
            </a:r>
          </a:p>
        </p:txBody>
      </p:sp>
      <p:sp>
        <p:nvSpPr>
          <p:cNvPr id="286746" name="Text Box 26"/>
          <p:cNvSpPr txBox="1">
            <a:spLocks noChangeArrowheads="1"/>
          </p:cNvSpPr>
          <p:nvPr/>
        </p:nvSpPr>
        <p:spPr bwMode="auto">
          <a:xfrm>
            <a:off x="3048000" y="381000"/>
            <a:ext cx="39624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kumimoji="0" lang="en-US" b="1" dirty="0">
                <a:solidFill>
                  <a:schemeClr val="bg1"/>
                </a:solidFill>
                <a:latin typeface="Arail"/>
                <a:ea typeface="+mn-ea"/>
                <a:cs typeface="Arail"/>
              </a:rPr>
              <a:t>Problems</a:t>
            </a:r>
          </a:p>
          <a:p>
            <a:pPr algn="ctr" eaLnBrk="1" hangingPunct="1">
              <a:defRPr/>
            </a:pPr>
            <a:r>
              <a:rPr kumimoji="0" lang="en-US" b="1" dirty="0">
                <a:solidFill>
                  <a:schemeClr val="bg1"/>
                </a:solidFill>
                <a:latin typeface="Arail"/>
                <a:ea typeface="+mn-ea"/>
                <a:cs typeface="Arail"/>
              </a:rPr>
              <a:t>1:6–3:12</a:t>
            </a:r>
          </a:p>
        </p:txBody>
      </p:sp>
      <p:sp>
        <p:nvSpPr>
          <p:cNvPr id="286747" name="Text Box 27"/>
          <p:cNvSpPr txBox="1">
            <a:spLocks noChangeArrowheads="1"/>
          </p:cNvSpPr>
          <p:nvPr/>
        </p:nvSpPr>
        <p:spPr bwMode="auto">
          <a:xfrm>
            <a:off x="7086600" y="381000"/>
            <a:ext cx="16002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kumimoji="0" lang="en-US" b="1" dirty="0">
                <a:solidFill>
                  <a:schemeClr val="bg1"/>
                </a:solidFill>
                <a:latin typeface="Arail"/>
                <a:ea typeface="+mn-ea"/>
                <a:cs typeface="Arail"/>
              </a:rPr>
              <a:t>Promise</a:t>
            </a:r>
          </a:p>
          <a:p>
            <a:pPr algn="ctr" eaLnBrk="1" hangingPunct="1">
              <a:defRPr/>
            </a:pPr>
            <a:r>
              <a:rPr kumimoji="0" lang="en-US" b="1" dirty="0">
                <a:solidFill>
                  <a:schemeClr val="bg1"/>
                </a:solidFill>
                <a:latin typeface="Arail"/>
                <a:ea typeface="+mn-ea"/>
                <a:cs typeface="Arail"/>
              </a:rPr>
              <a:t>3:13–4:6</a:t>
            </a:r>
          </a:p>
        </p:txBody>
      </p:sp>
      <p:sp>
        <p:nvSpPr>
          <p:cNvPr id="286748" name="Text Box 28"/>
          <p:cNvSpPr txBox="1">
            <a:spLocks noChangeArrowheads="1"/>
          </p:cNvSpPr>
          <p:nvPr/>
        </p:nvSpPr>
        <p:spPr bwMode="auto">
          <a:xfrm>
            <a:off x="457200" y="5638800"/>
            <a:ext cx="17526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kumimoji="0" lang="en-US" sz="2000" b="1" dirty="0">
                <a:solidFill>
                  <a:schemeClr val="bg1"/>
                </a:solidFill>
                <a:latin typeface="Arail"/>
                <a:ea typeface="+mn-ea"/>
                <a:cs typeface="Arail"/>
              </a:rPr>
              <a:t>Past 1:1-5</a:t>
            </a:r>
          </a:p>
        </p:txBody>
      </p:sp>
      <p:sp>
        <p:nvSpPr>
          <p:cNvPr id="286749" name="Text Box 29"/>
          <p:cNvSpPr txBox="1">
            <a:spLocks noChangeArrowheads="1"/>
          </p:cNvSpPr>
          <p:nvPr/>
        </p:nvSpPr>
        <p:spPr bwMode="auto">
          <a:xfrm>
            <a:off x="1981200" y="5638800"/>
            <a:ext cx="24384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kumimoji="0" lang="en-US" sz="2000" b="1" dirty="0">
                <a:solidFill>
                  <a:schemeClr val="bg1"/>
                </a:solidFill>
                <a:latin typeface="Arail"/>
                <a:ea typeface="+mn-ea"/>
                <a:cs typeface="Arail"/>
              </a:rPr>
              <a:t>Present 1:6–2:16</a:t>
            </a:r>
          </a:p>
        </p:txBody>
      </p:sp>
      <p:sp>
        <p:nvSpPr>
          <p:cNvPr id="286750" name="Text Box 30"/>
          <p:cNvSpPr txBox="1">
            <a:spLocks noChangeArrowheads="1"/>
          </p:cNvSpPr>
          <p:nvPr/>
        </p:nvSpPr>
        <p:spPr bwMode="auto">
          <a:xfrm>
            <a:off x="4724400" y="5638800"/>
            <a:ext cx="25908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kumimoji="0" lang="en-US" sz="2000" b="1" dirty="0">
                <a:solidFill>
                  <a:schemeClr val="bg1"/>
                </a:solidFill>
                <a:latin typeface="Arail"/>
                <a:ea typeface="+mn-ea"/>
                <a:cs typeface="Arail"/>
              </a:rPr>
              <a:t>Future 2:17–4:6</a:t>
            </a:r>
          </a:p>
        </p:txBody>
      </p:sp>
      <p:sp>
        <p:nvSpPr>
          <p:cNvPr id="286751" name="Line 31"/>
          <p:cNvSpPr>
            <a:spLocks noChangeShapeType="1"/>
          </p:cNvSpPr>
          <p:nvPr/>
        </p:nvSpPr>
        <p:spPr bwMode="auto">
          <a:xfrm>
            <a:off x="2057400" y="5667375"/>
            <a:ext cx="1588" cy="38100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en-US" sz="2000">
              <a:latin typeface="Arail"/>
              <a:ea typeface="+mn-ea"/>
              <a:cs typeface="Arail"/>
            </a:endParaRPr>
          </a:p>
        </p:txBody>
      </p:sp>
      <p:sp>
        <p:nvSpPr>
          <p:cNvPr id="286752" name="Text Box 32"/>
          <p:cNvSpPr txBox="1">
            <a:spLocks noChangeArrowheads="1"/>
          </p:cNvSpPr>
          <p:nvPr/>
        </p:nvSpPr>
        <p:spPr bwMode="auto">
          <a:xfrm>
            <a:off x="2133600" y="1371600"/>
            <a:ext cx="6858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r" eaLnBrk="1" hangingPunct="1">
              <a:spcBef>
                <a:spcPct val="50000"/>
              </a:spcBef>
              <a:defRPr/>
            </a:pPr>
            <a:r>
              <a:rPr kumimoji="0" lang="en-US" sz="2800" b="1">
                <a:solidFill>
                  <a:schemeClr val="bg1"/>
                </a:solidFill>
                <a:latin typeface="Arail"/>
                <a:ea typeface="+mn-ea"/>
                <a:cs typeface="Arail"/>
              </a:rPr>
              <a:t>1</a:t>
            </a:r>
          </a:p>
        </p:txBody>
      </p:sp>
      <p:sp>
        <p:nvSpPr>
          <p:cNvPr id="286753" name="Text Box 33"/>
          <p:cNvSpPr txBox="1">
            <a:spLocks noChangeArrowheads="1"/>
          </p:cNvSpPr>
          <p:nvPr/>
        </p:nvSpPr>
        <p:spPr bwMode="auto">
          <a:xfrm>
            <a:off x="3505200" y="1371600"/>
            <a:ext cx="6858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r" eaLnBrk="1" hangingPunct="1">
              <a:spcBef>
                <a:spcPct val="50000"/>
              </a:spcBef>
              <a:defRPr/>
            </a:pPr>
            <a:r>
              <a:rPr kumimoji="0" lang="en-US" sz="2800" b="1">
                <a:solidFill>
                  <a:schemeClr val="bg1"/>
                </a:solidFill>
                <a:latin typeface="Arail"/>
                <a:ea typeface="+mn-ea"/>
                <a:cs typeface="Arail"/>
              </a:rPr>
              <a:t>2</a:t>
            </a:r>
          </a:p>
        </p:txBody>
      </p:sp>
      <p:sp>
        <p:nvSpPr>
          <p:cNvPr id="286754" name="Text Box 34"/>
          <p:cNvSpPr txBox="1">
            <a:spLocks noChangeArrowheads="1"/>
          </p:cNvSpPr>
          <p:nvPr/>
        </p:nvSpPr>
        <p:spPr bwMode="auto">
          <a:xfrm>
            <a:off x="4419600" y="1371600"/>
            <a:ext cx="6858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r" eaLnBrk="1" hangingPunct="1">
              <a:spcBef>
                <a:spcPct val="50000"/>
              </a:spcBef>
              <a:defRPr/>
            </a:pPr>
            <a:r>
              <a:rPr kumimoji="0" lang="en-US" sz="2800" b="1">
                <a:solidFill>
                  <a:schemeClr val="bg1"/>
                </a:solidFill>
                <a:latin typeface="Arail"/>
                <a:ea typeface="+mn-ea"/>
                <a:cs typeface="Arail"/>
              </a:rPr>
              <a:t>3</a:t>
            </a:r>
          </a:p>
        </p:txBody>
      </p:sp>
      <p:sp>
        <p:nvSpPr>
          <p:cNvPr id="286755" name="Text Box 35"/>
          <p:cNvSpPr txBox="1">
            <a:spLocks noChangeArrowheads="1"/>
          </p:cNvSpPr>
          <p:nvPr/>
        </p:nvSpPr>
        <p:spPr bwMode="auto">
          <a:xfrm>
            <a:off x="5562600" y="1371600"/>
            <a:ext cx="6858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r" eaLnBrk="1" hangingPunct="1">
              <a:spcBef>
                <a:spcPct val="50000"/>
              </a:spcBef>
              <a:defRPr/>
            </a:pPr>
            <a:r>
              <a:rPr kumimoji="0" lang="en-US" sz="2800" b="1">
                <a:solidFill>
                  <a:schemeClr val="bg1"/>
                </a:solidFill>
                <a:latin typeface="Arail"/>
                <a:ea typeface="+mn-ea"/>
                <a:cs typeface="Arail"/>
              </a:rPr>
              <a:t>4</a:t>
            </a:r>
          </a:p>
        </p:txBody>
      </p:sp>
      <p:sp>
        <p:nvSpPr>
          <p:cNvPr id="286756" name="Text Box 36"/>
          <p:cNvSpPr txBox="1">
            <a:spLocks noChangeArrowheads="1"/>
          </p:cNvSpPr>
          <p:nvPr/>
        </p:nvSpPr>
        <p:spPr bwMode="auto">
          <a:xfrm>
            <a:off x="6400800" y="1371600"/>
            <a:ext cx="6858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r" eaLnBrk="1" hangingPunct="1">
              <a:spcBef>
                <a:spcPct val="50000"/>
              </a:spcBef>
              <a:defRPr/>
            </a:pPr>
            <a:r>
              <a:rPr kumimoji="0" lang="en-US" sz="2800" b="1">
                <a:solidFill>
                  <a:schemeClr val="bg1"/>
                </a:solidFill>
                <a:latin typeface="Arail"/>
                <a:ea typeface="+mn-ea"/>
                <a:cs typeface="Arail"/>
              </a:rPr>
              <a:t>5</a:t>
            </a:r>
          </a:p>
        </p:txBody>
      </p:sp>
      <p:sp>
        <p:nvSpPr>
          <p:cNvPr id="286757" name="Text Box 37"/>
          <p:cNvSpPr txBox="1">
            <a:spLocks noChangeArrowheads="1"/>
          </p:cNvSpPr>
          <p:nvPr/>
        </p:nvSpPr>
        <p:spPr bwMode="auto">
          <a:xfrm>
            <a:off x="7315200" y="1371600"/>
            <a:ext cx="6858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r" eaLnBrk="1" hangingPunct="1">
              <a:spcBef>
                <a:spcPct val="50000"/>
              </a:spcBef>
              <a:defRPr/>
            </a:pPr>
            <a:r>
              <a:rPr kumimoji="0" lang="en-US" sz="2800" b="1">
                <a:solidFill>
                  <a:schemeClr val="bg1"/>
                </a:solidFill>
                <a:latin typeface="Arail"/>
                <a:ea typeface="+mn-ea"/>
                <a:cs typeface="Arail"/>
              </a:rPr>
              <a:t>6</a:t>
            </a:r>
          </a:p>
        </p:txBody>
      </p:sp>
      <p:sp>
        <p:nvSpPr>
          <p:cNvPr id="286758" name="Line 38"/>
          <p:cNvSpPr>
            <a:spLocks noChangeShapeType="1"/>
          </p:cNvSpPr>
          <p:nvPr/>
        </p:nvSpPr>
        <p:spPr bwMode="auto">
          <a:xfrm>
            <a:off x="4343400" y="4876800"/>
            <a:ext cx="4763" cy="121920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en-US" sz="2000">
              <a:latin typeface="Arail"/>
              <a:ea typeface="+mn-ea"/>
              <a:cs typeface="Arail"/>
            </a:endParaRPr>
          </a:p>
        </p:txBody>
      </p:sp>
      <p:sp>
        <p:nvSpPr>
          <p:cNvPr id="286759" name="Line 39"/>
          <p:cNvSpPr>
            <a:spLocks noChangeShapeType="1"/>
          </p:cNvSpPr>
          <p:nvPr/>
        </p:nvSpPr>
        <p:spPr bwMode="auto">
          <a:xfrm>
            <a:off x="609600" y="5557838"/>
            <a:ext cx="1588" cy="53340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en-US" sz="2000">
              <a:latin typeface="Arail"/>
              <a:ea typeface="+mn-ea"/>
              <a:cs typeface="Arail"/>
            </a:endParaRPr>
          </a:p>
        </p:txBody>
      </p:sp>
      <p:sp>
        <p:nvSpPr>
          <p:cNvPr id="286760" name="Line 40"/>
          <p:cNvSpPr>
            <a:spLocks noChangeShapeType="1"/>
          </p:cNvSpPr>
          <p:nvPr/>
        </p:nvSpPr>
        <p:spPr bwMode="auto">
          <a:xfrm>
            <a:off x="7775575" y="5500688"/>
            <a:ext cx="1588" cy="671512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en-US" sz="2000">
              <a:latin typeface="Arail"/>
              <a:ea typeface="+mn-ea"/>
              <a:cs typeface="Arail"/>
            </a:endParaRPr>
          </a:p>
        </p:txBody>
      </p:sp>
      <p:sp>
        <p:nvSpPr>
          <p:cNvPr id="286761" name="Rectangle 41"/>
          <p:cNvSpPr>
            <a:spLocks noChangeArrowheads="1"/>
          </p:cNvSpPr>
          <p:nvPr/>
        </p:nvSpPr>
        <p:spPr bwMode="auto">
          <a:xfrm>
            <a:off x="609600" y="4876800"/>
            <a:ext cx="7162800" cy="762000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 sz="2000">
              <a:latin typeface="Arail"/>
              <a:ea typeface="+mn-ea"/>
              <a:cs typeface="Arail"/>
            </a:endParaRPr>
          </a:p>
        </p:txBody>
      </p:sp>
      <p:sp>
        <p:nvSpPr>
          <p:cNvPr id="286762" name="Rectangle 42"/>
          <p:cNvSpPr>
            <a:spLocks noChangeArrowheads="1"/>
          </p:cNvSpPr>
          <p:nvPr/>
        </p:nvSpPr>
        <p:spPr bwMode="auto">
          <a:xfrm>
            <a:off x="609600" y="6110288"/>
            <a:ext cx="7172325" cy="461962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 sz="2000">
              <a:latin typeface="Arail"/>
              <a:ea typeface="+mn-ea"/>
              <a:cs typeface="Arail"/>
            </a:endParaRPr>
          </a:p>
        </p:txBody>
      </p:sp>
    </p:spTree>
  </p:cSld>
  <p:clrMapOvr>
    <a:masterClrMapping/>
  </p:clrMapOvr>
  <p:transition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800000"/>
            </a:gs>
            <a:gs pos="100000">
              <a:schemeClr val="tx1"/>
            </a:gs>
          </a:gsLst>
          <a:path path="rect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endParaRPr kumimoji="0" lang="en-US">
              <a:solidFill>
                <a:srgbClr val="000000"/>
              </a:solidFill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1563"/>
            <a:ext cx="9144000" cy="909772"/>
          </a:xfrm>
          <a:solidFill>
            <a:srgbClr val="000000"/>
          </a:solidFill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 anchor="ctr"/>
          <a:lstStyle/>
          <a:p>
            <a:pPr>
              <a:defRPr/>
            </a:pPr>
            <a:r>
              <a:rPr lang="en-US" sz="4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How to Curb Hypocrisy</a:t>
            </a:r>
          </a:p>
        </p:txBody>
      </p:sp>
      <p:sp>
        <p:nvSpPr>
          <p:cNvPr id="7" name="Text Box 24"/>
          <p:cNvSpPr txBox="1">
            <a:spLocks noChangeArrowheads="1"/>
          </p:cNvSpPr>
          <p:nvPr/>
        </p:nvSpPr>
        <p:spPr bwMode="auto">
          <a:xfrm>
            <a:off x="8363170" y="65344"/>
            <a:ext cx="69817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0" lang="en-US" altLang="zh-CN" b="1" dirty="0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96000"/>
                    </a:srgbClr>
                  </a:outerShdw>
                </a:effectLst>
                <a:latin typeface="Arial"/>
                <a:cs typeface="Arial"/>
              </a:rPr>
              <a:t>659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5723357"/>
              </p:ext>
            </p:extLst>
          </p:nvPr>
        </p:nvGraphicFramePr>
        <p:xfrm>
          <a:off x="23664" y="908720"/>
          <a:ext cx="9120336" cy="564666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840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283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079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0405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chemeClr val="bg1"/>
                          </a:solidFill>
                          <a:effectLst>
                            <a:glow rad="228600">
                              <a:schemeClr val="tx1"/>
                            </a:glow>
                          </a:effectLst>
                          <a:latin typeface="Arial"/>
                          <a:ea typeface="Times New Roman"/>
                          <a:cs typeface="Arial"/>
                        </a:rPr>
                        <a:t>Command</a:t>
                      </a:r>
                      <a:endParaRPr lang="en-SG" sz="2400" b="1">
                        <a:solidFill>
                          <a:schemeClr val="bg1"/>
                        </a:solidFill>
                        <a:effectLst>
                          <a:glow rad="228600">
                            <a:schemeClr val="tx1"/>
                          </a:glow>
                        </a:effectLst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chemeClr val="bg1"/>
                          </a:solidFill>
                          <a:effectLst>
                            <a:glow rad="228600">
                              <a:schemeClr val="tx1"/>
                            </a:glow>
                          </a:effectLst>
                          <a:latin typeface="Arial"/>
                          <a:ea typeface="Times New Roman"/>
                          <a:cs typeface="Arial"/>
                        </a:rPr>
                        <a:t>Our Excuse</a:t>
                      </a:r>
                      <a:endParaRPr lang="en-SG" sz="2400" b="1">
                        <a:solidFill>
                          <a:schemeClr val="bg1"/>
                        </a:solidFill>
                        <a:effectLst>
                          <a:glow rad="228600">
                            <a:schemeClr val="tx1"/>
                          </a:glow>
                        </a:effectLst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chemeClr val="bg1"/>
                          </a:solidFill>
                          <a:effectLst>
                            <a:glow rad="228600">
                              <a:schemeClr val="tx1"/>
                            </a:glow>
                          </a:effectLst>
                          <a:latin typeface="Arial"/>
                          <a:ea typeface="Times New Roman"/>
                          <a:cs typeface="Arial"/>
                        </a:rPr>
                        <a:t>God</a:t>
                      </a:r>
                      <a:r>
                        <a:rPr lang="mr-IN" sz="2400" b="1">
                          <a:solidFill>
                            <a:schemeClr val="bg1"/>
                          </a:solidFill>
                          <a:effectLst>
                            <a:glow rad="228600">
                              <a:schemeClr val="tx1"/>
                            </a:glow>
                          </a:effectLst>
                          <a:latin typeface="Arial"/>
                          <a:ea typeface="Times New Roman"/>
                          <a:cs typeface="Arial"/>
                        </a:rPr>
                        <a:t>'</a:t>
                      </a:r>
                      <a:r>
                        <a:rPr lang="en-US" sz="2400" b="1">
                          <a:solidFill>
                            <a:schemeClr val="bg1"/>
                          </a:solidFill>
                          <a:effectLst>
                            <a:glow rad="228600">
                              <a:schemeClr val="tx1"/>
                            </a:glow>
                          </a:effectLst>
                          <a:latin typeface="Arial"/>
                          <a:ea typeface="Times New Roman"/>
                          <a:cs typeface="Arial"/>
                        </a:rPr>
                        <a:t>s Answer</a:t>
                      </a:r>
                      <a:endParaRPr lang="en-SG" sz="2400" b="1">
                        <a:solidFill>
                          <a:schemeClr val="bg1"/>
                        </a:solidFill>
                        <a:effectLst>
                          <a:glow rad="228600">
                            <a:schemeClr val="tx1"/>
                          </a:glow>
                        </a:effectLst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465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chemeClr val="bg1"/>
                          </a:solidFill>
                          <a:effectLst>
                            <a:glow rad="228600">
                              <a:schemeClr val="tx1"/>
                            </a:glow>
                          </a:effectLst>
                          <a:latin typeface="Arial"/>
                          <a:ea typeface="Times New Roman"/>
                          <a:cs typeface="Arial"/>
                        </a:rPr>
                        <a:t>Appreciate</a:t>
                      </a:r>
                      <a:endParaRPr lang="en-SG" sz="2400" b="1">
                        <a:solidFill>
                          <a:schemeClr val="bg1"/>
                        </a:solidFill>
                        <a:effectLst>
                          <a:glow rad="228600">
                            <a:schemeClr val="tx1"/>
                          </a:glow>
                        </a:effectLst>
                        <a:latin typeface="Arial"/>
                        <a:ea typeface="Times New Roman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chemeClr val="bg1"/>
                          </a:solidFill>
                          <a:effectLst>
                            <a:glow rad="228600">
                              <a:schemeClr val="tx1"/>
                            </a:glow>
                          </a:effectLst>
                          <a:latin typeface="Arial"/>
                          <a:ea typeface="Times New Roman"/>
                          <a:cs typeface="Arial"/>
                        </a:rPr>
                        <a:t>1:1-5</a:t>
                      </a:r>
                      <a:endParaRPr lang="en-SG" sz="2400" b="1">
                        <a:solidFill>
                          <a:schemeClr val="bg1"/>
                        </a:solidFill>
                        <a:effectLst>
                          <a:glow rad="228600">
                            <a:schemeClr val="tx1"/>
                          </a:glow>
                        </a:effectLst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mr-IN" sz="2400" b="1">
                          <a:solidFill>
                            <a:schemeClr val="bg1"/>
                          </a:solidFill>
                          <a:effectLst>
                            <a:glow rad="228600">
                              <a:schemeClr val="tx1"/>
                            </a:glow>
                          </a:effectLst>
                          <a:latin typeface="Arial"/>
                          <a:ea typeface="Times New Roman"/>
                          <a:cs typeface="Arial"/>
                        </a:rPr>
                        <a:t>"</a:t>
                      </a:r>
                      <a:r>
                        <a:rPr lang="en-US" sz="2400" b="1">
                          <a:solidFill>
                            <a:schemeClr val="bg1"/>
                          </a:solidFill>
                          <a:effectLst>
                            <a:glow rad="228600">
                              <a:schemeClr val="tx1"/>
                            </a:glow>
                          </a:effectLst>
                          <a:latin typeface="Arial"/>
                          <a:ea typeface="Times New Roman"/>
                          <a:cs typeface="Arial"/>
                        </a:rPr>
                        <a:t>How have you loved us?</a:t>
                      </a:r>
                      <a:r>
                        <a:rPr lang="mr-IN" sz="2400" b="1">
                          <a:solidFill>
                            <a:schemeClr val="bg1"/>
                          </a:solidFill>
                          <a:effectLst>
                            <a:glow rad="228600">
                              <a:schemeClr val="tx1"/>
                            </a:glow>
                          </a:effectLst>
                          <a:latin typeface="Arial"/>
                          <a:ea typeface="Times New Roman"/>
                          <a:cs typeface="Arial"/>
                        </a:rPr>
                        <a:t>"</a:t>
                      </a:r>
                      <a:endParaRPr lang="en-SG" sz="2400" b="1">
                        <a:solidFill>
                          <a:schemeClr val="bg1"/>
                        </a:solidFill>
                        <a:effectLst>
                          <a:glow rad="228600">
                            <a:schemeClr val="tx1"/>
                          </a:glow>
                        </a:effectLst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mr-IN" sz="2400" b="1">
                          <a:solidFill>
                            <a:schemeClr val="bg1"/>
                          </a:solidFill>
                          <a:effectLst>
                            <a:glow rad="228600">
                              <a:schemeClr val="tx1"/>
                            </a:glow>
                          </a:effectLst>
                          <a:latin typeface="Arial"/>
                          <a:ea typeface="Times New Roman"/>
                          <a:cs typeface="Arial"/>
                        </a:rPr>
                        <a:t>"</a:t>
                      </a:r>
                      <a:r>
                        <a:rPr lang="en-US" sz="2400" b="1">
                          <a:solidFill>
                            <a:schemeClr val="bg1"/>
                          </a:solidFill>
                          <a:effectLst>
                            <a:glow rad="228600">
                              <a:schemeClr val="tx1"/>
                            </a:glow>
                          </a:effectLst>
                          <a:latin typeface="Arial"/>
                          <a:ea typeface="Times New Roman"/>
                          <a:cs typeface="Arial"/>
                        </a:rPr>
                        <a:t>I chose you but you despise me.</a:t>
                      </a:r>
                      <a:r>
                        <a:rPr lang="mr-IN" sz="2400" b="1">
                          <a:solidFill>
                            <a:schemeClr val="bg1"/>
                          </a:solidFill>
                          <a:effectLst>
                            <a:glow rad="228600">
                              <a:schemeClr val="tx1"/>
                            </a:glow>
                          </a:effectLst>
                          <a:latin typeface="Arial"/>
                          <a:ea typeface="Times New Roman"/>
                          <a:cs typeface="Arial"/>
                        </a:rPr>
                        <a:t>"</a:t>
                      </a:r>
                      <a:endParaRPr lang="en-SG" sz="2400" b="1">
                        <a:solidFill>
                          <a:schemeClr val="bg1"/>
                        </a:solidFill>
                        <a:effectLst>
                          <a:glow rad="228600">
                            <a:schemeClr val="tx1"/>
                          </a:glow>
                        </a:effectLst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465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chemeClr val="bg1"/>
                          </a:solidFill>
                          <a:effectLst>
                            <a:glow rad="228600">
                              <a:schemeClr val="tx1"/>
                            </a:glow>
                          </a:effectLst>
                          <a:latin typeface="Arial"/>
                          <a:ea typeface="Times New Roman"/>
                          <a:cs typeface="Arial"/>
                        </a:rPr>
                        <a:t>Honor</a:t>
                      </a:r>
                      <a:endParaRPr lang="en-SG" sz="2400" b="1">
                        <a:solidFill>
                          <a:schemeClr val="bg1"/>
                        </a:solidFill>
                        <a:effectLst>
                          <a:glow rad="228600">
                            <a:schemeClr val="tx1"/>
                          </a:glow>
                        </a:effectLst>
                        <a:latin typeface="Arial"/>
                        <a:ea typeface="Times New Roman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chemeClr val="bg1"/>
                          </a:solidFill>
                          <a:effectLst>
                            <a:glow rad="228600">
                              <a:schemeClr val="tx1"/>
                            </a:glow>
                          </a:effectLst>
                          <a:latin typeface="Arial"/>
                          <a:ea typeface="Times New Roman"/>
                          <a:cs typeface="Arial"/>
                        </a:rPr>
                        <a:t>1:6–2:9</a:t>
                      </a:r>
                      <a:endParaRPr lang="en-SG" sz="2400" b="1">
                        <a:solidFill>
                          <a:schemeClr val="bg1"/>
                        </a:solidFill>
                        <a:effectLst>
                          <a:glow rad="228600">
                            <a:schemeClr val="tx1"/>
                          </a:glow>
                        </a:effectLst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mr-IN" sz="2400" b="1">
                          <a:solidFill>
                            <a:schemeClr val="bg1"/>
                          </a:solidFill>
                          <a:effectLst>
                            <a:glow rad="228600">
                              <a:schemeClr val="tx1"/>
                            </a:glow>
                          </a:effectLst>
                          <a:latin typeface="Arial"/>
                          <a:ea typeface="Times New Roman"/>
                          <a:cs typeface="Arial"/>
                        </a:rPr>
                        <a:t>"</a:t>
                      </a:r>
                      <a:r>
                        <a:rPr lang="en-US" sz="2400" b="1">
                          <a:solidFill>
                            <a:schemeClr val="bg1"/>
                          </a:solidFill>
                          <a:effectLst>
                            <a:glow rad="228600">
                              <a:schemeClr val="tx1"/>
                            </a:glow>
                          </a:effectLst>
                          <a:latin typeface="Arial"/>
                          <a:ea typeface="Times New Roman"/>
                          <a:cs typeface="Arial"/>
                        </a:rPr>
                        <a:t>How have we despised your name?</a:t>
                      </a:r>
                      <a:r>
                        <a:rPr lang="mr-IN" sz="2400" b="1">
                          <a:solidFill>
                            <a:schemeClr val="bg1"/>
                          </a:solidFill>
                          <a:effectLst>
                            <a:glow rad="228600">
                              <a:schemeClr val="tx1"/>
                            </a:glow>
                          </a:effectLst>
                          <a:latin typeface="Arial"/>
                          <a:ea typeface="Times New Roman"/>
                          <a:cs typeface="Arial"/>
                        </a:rPr>
                        <a:t>"</a:t>
                      </a:r>
                      <a:endParaRPr lang="en-SG" sz="2400" b="1">
                        <a:solidFill>
                          <a:schemeClr val="bg1"/>
                        </a:solidFill>
                        <a:effectLst>
                          <a:glow rad="228600">
                            <a:schemeClr val="tx1"/>
                          </a:glow>
                        </a:effectLst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mr-IN" sz="2400" b="1">
                          <a:solidFill>
                            <a:schemeClr val="bg1"/>
                          </a:solidFill>
                          <a:effectLst>
                            <a:glow rad="228600">
                              <a:schemeClr val="tx1"/>
                            </a:glow>
                          </a:effectLst>
                          <a:latin typeface="Arial"/>
                          <a:ea typeface="Times New Roman"/>
                          <a:cs typeface="Arial"/>
                        </a:rPr>
                        <a:t>"</a:t>
                      </a:r>
                      <a:r>
                        <a:rPr lang="en-US" sz="2400" b="1">
                          <a:solidFill>
                            <a:schemeClr val="bg1"/>
                          </a:solidFill>
                          <a:effectLst>
                            <a:glow rad="228600">
                              <a:schemeClr val="tx1"/>
                            </a:glow>
                          </a:effectLst>
                          <a:latin typeface="Arial"/>
                          <a:ea typeface="Times New Roman"/>
                          <a:cs typeface="Arial"/>
                        </a:rPr>
                        <a:t>You offer lousy sacrifices.</a:t>
                      </a:r>
                      <a:r>
                        <a:rPr lang="mr-IN" sz="2400" b="1">
                          <a:solidFill>
                            <a:schemeClr val="bg1"/>
                          </a:solidFill>
                          <a:effectLst>
                            <a:glow rad="228600">
                              <a:schemeClr val="tx1"/>
                            </a:glow>
                          </a:effectLst>
                          <a:latin typeface="Arial"/>
                          <a:ea typeface="Times New Roman"/>
                          <a:cs typeface="Arial"/>
                        </a:rPr>
                        <a:t>"</a:t>
                      </a:r>
                      <a:endParaRPr lang="en-SG" sz="2400" b="1">
                        <a:solidFill>
                          <a:schemeClr val="bg1"/>
                        </a:solidFill>
                        <a:effectLst>
                          <a:glow rad="228600">
                            <a:schemeClr val="tx1"/>
                          </a:glow>
                        </a:effectLst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465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chemeClr val="bg1"/>
                          </a:solidFill>
                          <a:effectLst>
                            <a:glow rad="228600">
                              <a:schemeClr val="tx1"/>
                            </a:glow>
                          </a:effectLst>
                          <a:latin typeface="Arial"/>
                          <a:ea typeface="Times New Roman"/>
                          <a:cs typeface="Arial"/>
                        </a:rPr>
                        <a:t>Bond</a:t>
                      </a:r>
                      <a:endParaRPr lang="en-SG" sz="2400" b="1">
                        <a:solidFill>
                          <a:schemeClr val="bg1"/>
                        </a:solidFill>
                        <a:effectLst>
                          <a:glow rad="228600">
                            <a:schemeClr val="tx1"/>
                          </a:glow>
                        </a:effectLst>
                        <a:latin typeface="Arial"/>
                        <a:ea typeface="Times New Roman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chemeClr val="bg1"/>
                          </a:solidFill>
                          <a:effectLst>
                            <a:glow rad="228600">
                              <a:schemeClr val="tx1"/>
                            </a:glow>
                          </a:effectLst>
                          <a:latin typeface="Arial"/>
                          <a:ea typeface="Times New Roman"/>
                          <a:cs typeface="Arial"/>
                        </a:rPr>
                        <a:t>2:10-16</a:t>
                      </a:r>
                      <a:endParaRPr lang="en-SG" sz="2400" b="1">
                        <a:solidFill>
                          <a:schemeClr val="bg1"/>
                        </a:solidFill>
                        <a:effectLst>
                          <a:glow rad="228600">
                            <a:schemeClr val="tx1"/>
                          </a:glow>
                        </a:effectLst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mr-IN" sz="2400" b="1">
                          <a:solidFill>
                            <a:schemeClr val="bg1"/>
                          </a:solidFill>
                          <a:effectLst>
                            <a:glow rad="228600">
                              <a:schemeClr val="tx1"/>
                            </a:glow>
                          </a:effectLst>
                          <a:latin typeface="Arial"/>
                          <a:ea typeface="Times New Roman"/>
                          <a:cs typeface="Arial"/>
                        </a:rPr>
                        <a:t>"</a:t>
                      </a:r>
                      <a:r>
                        <a:rPr lang="en-US" sz="2400" b="1">
                          <a:solidFill>
                            <a:schemeClr val="bg1"/>
                          </a:solidFill>
                          <a:effectLst>
                            <a:glow rad="228600">
                              <a:schemeClr val="tx1"/>
                            </a:glow>
                          </a:effectLst>
                          <a:latin typeface="Arial"/>
                          <a:ea typeface="Times New Roman"/>
                          <a:cs typeface="Arial"/>
                        </a:rPr>
                        <a:t>Why do you despise our offerings?</a:t>
                      </a:r>
                      <a:r>
                        <a:rPr lang="mr-IN" sz="2400" b="1">
                          <a:solidFill>
                            <a:schemeClr val="bg1"/>
                          </a:solidFill>
                          <a:effectLst>
                            <a:glow rad="228600">
                              <a:schemeClr val="tx1"/>
                            </a:glow>
                          </a:effectLst>
                          <a:latin typeface="Arial"/>
                          <a:ea typeface="Times New Roman"/>
                          <a:cs typeface="Arial"/>
                        </a:rPr>
                        <a:t>"</a:t>
                      </a:r>
                      <a:endParaRPr lang="en-SG" sz="2400" b="1">
                        <a:solidFill>
                          <a:schemeClr val="bg1"/>
                        </a:solidFill>
                        <a:effectLst>
                          <a:glow rad="228600">
                            <a:schemeClr val="tx1"/>
                          </a:glow>
                        </a:effectLst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mr-IN" sz="2400" b="1">
                          <a:solidFill>
                            <a:schemeClr val="bg1"/>
                          </a:solidFill>
                          <a:effectLst>
                            <a:glow rad="228600">
                              <a:schemeClr val="tx1"/>
                            </a:glow>
                          </a:effectLst>
                          <a:latin typeface="Arial"/>
                          <a:ea typeface="Times New Roman"/>
                          <a:cs typeface="Arial"/>
                        </a:rPr>
                        <a:t>"</a:t>
                      </a:r>
                      <a:r>
                        <a:rPr lang="en-US" sz="2400" b="1">
                          <a:solidFill>
                            <a:schemeClr val="bg1"/>
                          </a:solidFill>
                          <a:effectLst>
                            <a:glow rad="228600">
                              <a:schemeClr val="tx1"/>
                            </a:glow>
                          </a:effectLst>
                          <a:latin typeface="Arial"/>
                          <a:ea typeface="Times New Roman"/>
                          <a:cs typeface="Arial"/>
                        </a:rPr>
                        <a:t>You divorce your wives.</a:t>
                      </a:r>
                      <a:r>
                        <a:rPr lang="mr-IN" sz="2400" b="1">
                          <a:solidFill>
                            <a:schemeClr val="bg1"/>
                          </a:solidFill>
                          <a:effectLst>
                            <a:glow rad="228600">
                              <a:schemeClr val="tx1"/>
                            </a:glow>
                          </a:effectLst>
                          <a:latin typeface="Arial"/>
                          <a:ea typeface="Times New Roman"/>
                          <a:cs typeface="Arial"/>
                        </a:rPr>
                        <a:t>"</a:t>
                      </a:r>
                      <a:endParaRPr lang="en-SG" sz="2400" b="1">
                        <a:solidFill>
                          <a:schemeClr val="bg1"/>
                        </a:solidFill>
                        <a:effectLst>
                          <a:glow rad="228600">
                            <a:schemeClr val="tx1"/>
                          </a:glow>
                        </a:effectLst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465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chemeClr val="bg1"/>
                          </a:solidFill>
                          <a:effectLst>
                            <a:glow rad="228600">
                              <a:schemeClr val="tx1"/>
                            </a:glow>
                          </a:effectLst>
                          <a:latin typeface="Arial"/>
                          <a:ea typeface="Times New Roman"/>
                          <a:cs typeface="Arial"/>
                        </a:rPr>
                        <a:t>Wait</a:t>
                      </a:r>
                      <a:endParaRPr lang="en-SG" sz="2400" b="1">
                        <a:solidFill>
                          <a:schemeClr val="bg1"/>
                        </a:solidFill>
                        <a:effectLst>
                          <a:glow rad="228600">
                            <a:schemeClr val="tx1"/>
                          </a:glow>
                        </a:effectLst>
                        <a:latin typeface="Arial"/>
                        <a:ea typeface="Times New Roman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chemeClr val="bg1"/>
                          </a:solidFill>
                          <a:effectLst>
                            <a:glow rad="228600">
                              <a:schemeClr val="tx1"/>
                            </a:glow>
                          </a:effectLst>
                          <a:latin typeface="Arial"/>
                          <a:ea typeface="Times New Roman"/>
                          <a:cs typeface="Arial"/>
                        </a:rPr>
                        <a:t>2:17–3:7a</a:t>
                      </a:r>
                      <a:endParaRPr lang="en-SG" sz="2400" b="1">
                        <a:solidFill>
                          <a:schemeClr val="bg1"/>
                        </a:solidFill>
                        <a:effectLst>
                          <a:glow rad="228600">
                            <a:schemeClr val="tx1"/>
                          </a:glow>
                        </a:effectLst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mr-IN" sz="2400" b="1">
                          <a:solidFill>
                            <a:schemeClr val="bg1"/>
                          </a:solidFill>
                          <a:effectLst>
                            <a:glow rad="228600">
                              <a:schemeClr val="tx1"/>
                            </a:glow>
                          </a:effectLst>
                          <a:latin typeface="Arial"/>
                          <a:ea typeface="Times New Roman"/>
                          <a:cs typeface="Arial"/>
                        </a:rPr>
                        <a:t>"</a:t>
                      </a:r>
                      <a:r>
                        <a:rPr lang="en-US" sz="2400" b="1">
                          <a:solidFill>
                            <a:schemeClr val="bg1"/>
                          </a:solidFill>
                          <a:effectLst>
                            <a:glow rad="228600">
                              <a:schemeClr val="tx1"/>
                            </a:glow>
                          </a:effectLst>
                          <a:latin typeface="Arial"/>
                          <a:ea typeface="Times New Roman"/>
                          <a:cs typeface="Arial"/>
                        </a:rPr>
                        <a:t>Why aren</a:t>
                      </a:r>
                      <a:r>
                        <a:rPr lang="mr-IN" sz="2400" b="1">
                          <a:solidFill>
                            <a:schemeClr val="bg1"/>
                          </a:solidFill>
                          <a:effectLst>
                            <a:glow rad="228600">
                              <a:schemeClr val="tx1"/>
                            </a:glow>
                          </a:effectLst>
                          <a:latin typeface="Arial"/>
                          <a:ea typeface="Times New Roman"/>
                          <a:cs typeface="Arial"/>
                        </a:rPr>
                        <a:t>'</a:t>
                      </a:r>
                      <a:r>
                        <a:rPr lang="en-US" sz="2400" b="1">
                          <a:solidFill>
                            <a:schemeClr val="bg1"/>
                          </a:solidFill>
                          <a:effectLst>
                            <a:glow rad="228600">
                              <a:schemeClr val="tx1"/>
                            </a:glow>
                          </a:effectLst>
                          <a:latin typeface="Arial"/>
                          <a:ea typeface="Times New Roman"/>
                          <a:cs typeface="Arial"/>
                        </a:rPr>
                        <a:t>t you just?</a:t>
                      </a:r>
                      <a:r>
                        <a:rPr lang="mr-IN" sz="2400" b="1">
                          <a:solidFill>
                            <a:schemeClr val="bg1"/>
                          </a:solidFill>
                          <a:effectLst>
                            <a:glow rad="228600">
                              <a:schemeClr val="tx1"/>
                            </a:glow>
                          </a:effectLst>
                          <a:latin typeface="Arial"/>
                          <a:ea typeface="Times New Roman"/>
                          <a:cs typeface="Arial"/>
                        </a:rPr>
                        <a:t>"</a:t>
                      </a:r>
                      <a:endParaRPr lang="en-SG" sz="2400" b="1">
                        <a:solidFill>
                          <a:schemeClr val="bg1"/>
                        </a:solidFill>
                        <a:effectLst>
                          <a:glow rad="228600">
                            <a:schemeClr val="tx1"/>
                          </a:glow>
                        </a:effectLst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mr-IN" sz="2400" b="1">
                          <a:solidFill>
                            <a:schemeClr val="bg1"/>
                          </a:solidFill>
                          <a:effectLst>
                            <a:glow rad="228600">
                              <a:schemeClr val="tx1"/>
                            </a:glow>
                          </a:effectLst>
                          <a:latin typeface="Arial"/>
                          <a:ea typeface="Times New Roman"/>
                          <a:cs typeface="Arial"/>
                        </a:rPr>
                        <a:t>"</a:t>
                      </a:r>
                      <a:r>
                        <a:rPr lang="en-US" sz="2400" b="1">
                          <a:solidFill>
                            <a:schemeClr val="bg1"/>
                          </a:solidFill>
                          <a:effectLst>
                            <a:glow rad="228600">
                              <a:schemeClr val="tx1"/>
                            </a:glow>
                          </a:effectLst>
                          <a:latin typeface="Arial"/>
                          <a:ea typeface="Times New Roman"/>
                          <a:cs typeface="Arial"/>
                        </a:rPr>
                        <a:t>Messiah will judge—so repent.</a:t>
                      </a:r>
                      <a:r>
                        <a:rPr lang="mr-IN" sz="2400" b="1">
                          <a:solidFill>
                            <a:schemeClr val="bg1"/>
                          </a:solidFill>
                          <a:effectLst>
                            <a:glow rad="228600">
                              <a:schemeClr val="tx1"/>
                            </a:glow>
                          </a:effectLst>
                          <a:latin typeface="Arial"/>
                          <a:ea typeface="Times New Roman"/>
                          <a:cs typeface="Arial"/>
                        </a:rPr>
                        <a:t>"</a:t>
                      </a:r>
                      <a:endParaRPr lang="en-SG" sz="2400" b="1">
                        <a:solidFill>
                          <a:schemeClr val="bg1"/>
                        </a:solidFill>
                        <a:effectLst>
                          <a:glow rad="228600">
                            <a:schemeClr val="tx1"/>
                          </a:glow>
                        </a:effectLst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465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chemeClr val="bg1"/>
                          </a:solidFill>
                          <a:effectLst>
                            <a:glow rad="228600">
                              <a:schemeClr val="tx1"/>
                            </a:glow>
                          </a:effectLst>
                          <a:latin typeface="Arial"/>
                          <a:ea typeface="Times New Roman"/>
                          <a:cs typeface="Arial"/>
                        </a:rPr>
                        <a:t>Repent</a:t>
                      </a:r>
                      <a:endParaRPr lang="en-SG" sz="2400" b="1">
                        <a:solidFill>
                          <a:schemeClr val="bg1"/>
                        </a:solidFill>
                        <a:effectLst>
                          <a:glow rad="228600">
                            <a:schemeClr val="tx1"/>
                          </a:glow>
                        </a:effectLst>
                        <a:latin typeface="Arial"/>
                        <a:ea typeface="Times New Roman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chemeClr val="bg1"/>
                          </a:solidFill>
                          <a:effectLst>
                            <a:glow rad="228600">
                              <a:schemeClr val="tx1"/>
                            </a:glow>
                          </a:effectLst>
                          <a:latin typeface="Arial"/>
                          <a:ea typeface="Times New Roman"/>
                          <a:cs typeface="Arial"/>
                        </a:rPr>
                        <a:t>3:7b-8a</a:t>
                      </a:r>
                      <a:endParaRPr lang="en-SG" sz="2400" b="1">
                        <a:solidFill>
                          <a:schemeClr val="bg1"/>
                        </a:solidFill>
                        <a:effectLst>
                          <a:glow rad="228600">
                            <a:schemeClr val="tx1"/>
                          </a:glow>
                        </a:effectLst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mr-IN" sz="2400" b="1">
                          <a:solidFill>
                            <a:schemeClr val="bg1"/>
                          </a:solidFill>
                          <a:effectLst>
                            <a:glow rad="228600">
                              <a:schemeClr val="tx1"/>
                            </a:glow>
                          </a:effectLst>
                          <a:latin typeface="Arial"/>
                          <a:ea typeface="Times New Roman"/>
                          <a:cs typeface="Arial"/>
                        </a:rPr>
                        <a:t>"</a:t>
                      </a:r>
                      <a:r>
                        <a:rPr lang="en-US" sz="2400" b="1">
                          <a:solidFill>
                            <a:schemeClr val="bg1"/>
                          </a:solidFill>
                          <a:effectLst>
                            <a:glow rad="228600">
                              <a:schemeClr val="tx1"/>
                            </a:glow>
                          </a:effectLst>
                          <a:latin typeface="Arial"/>
                          <a:ea typeface="Times New Roman"/>
                          <a:cs typeface="Arial"/>
                        </a:rPr>
                        <a:t>How can we repent?</a:t>
                      </a:r>
                      <a:r>
                        <a:rPr lang="mr-IN" sz="2400" b="1">
                          <a:solidFill>
                            <a:schemeClr val="bg1"/>
                          </a:solidFill>
                          <a:effectLst>
                            <a:glow rad="228600">
                              <a:schemeClr val="tx1"/>
                            </a:glow>
                          </a:effectLst>
                          <a:latin typeface="Arial"/>
                          <a:ea typeface="Times New Roman"/>
                          <a:cs typeface="Arial"/>
                        </a:rPr>
                        <a:t>"</a:t>
                      </a:r>
                      <a:endParaRPr lang="en-SG" sz="2400" b="1">
                        <a:solidFill>
                          <a:schemeClr val="bg1"/>
                        </a:solidFill>
                        <a:effectLst>
                          <a:glow rad="228600">
                            <a:schemeClr val="tx1"/>
                          </a:glow>
                        </a:effectLst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mr-IN" sz="2400" b="1">
                          <a:solidFill>
                            <a:schemeClr val="bg1"/>
                          </a:solidFill>
                          <a:effectLst>
                            <a:glow rad="228600">
                              <a:schemeClr val="tx1"/>
                            </a:glow>
                          </a:effectLst>
                          <a:latin typeface="Arial"/>
                          <a:ea typeface="Times New Roman"/>
                          <a:cs typeface="Arial"/>
                        </a:rPr>
                        <a:t>"</a:t>
                      </a:r>
                      <a:r>
                        <a:rPr lang="en-US" sz="2400" b="1">
                          <a:solidFill>
                            <a:schemeClr val="bg1"/>
                          </a:solidFill>
                          <a:effectLst>
                            <a:glow rad="228600">
                              <a:schemeClr val="tx1"/>
                            </a:glow>
                          </a:effectLst>
                          <a:latin typeface="Arial"/>
                          <a:ea typeface="Times New Roman"/>
                          <a:cs typeface="Arial"/>
                        </a:rPr>
                        <a:t>Stop robbing me.</a:t>
                      </a:r>
                      <a:r>
                        <a:rPr lang="mr-IN" sz="2400" b="1">
                          <a:solidFill>
                            <a:schemeClr val="bg1"/>
                          </a:solidFill>
                          <a:effectLst>
                            <a:glow rad="228600">
                              <a:schemeClr val="tx1"/>
                            </a:glow>
                          </a:effectLst>
                          <a:latin typeface="Arial"/>
                          <a:ea typeface="Times New Roman"/>
                          <a:cs typeface="Arial"/>
                        </a:rPr>
                        <a:t>"</a:t>
                      </a:r>
                      <a:endParaRPr lang="en-SG" sz="2400" b="1">
                        <a:solidFill>
                          <a:schemeClr val="bg1"/>
                        </a:solidFill>
                        <a:effectLst>
                          <a:glow rad="228600">
                            <a:schemeClr val="tx1"/>
                          </a:glow>
                        </a:effectLst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465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chemeClr val="bg1"/>
                          </a:solidFill>
                          <a:effectLst>
                            <a:glow rad="228600">
                              <a:schemeClr val="tx1"/>
                            </a:glow>
                          </a:effectLst>
                          <a:latin typeface="Arial"/>
                          <a:ea typeface="Times New Roman"/>
                          <a:cs typeface="Arial"/>
                        </a:rPr>
                        <a:t>Give</a:t>
                      </a:r>
                      <a:endParaRPr lang="en-SG" sz="2400" b="1">
                        <a:solidFill>
                          <a:schemeClr val="bg1"/>
                        </a:solidFill>
                        <a:effectLst>
                          <a:glow rad="228600">
                            <a:schemeClr val="tx1"/>
                          </a:glow>
                        </a:effectLst>
                        <a:latin typeface="Arial"/>
                        <a:ea typeface="Times New Roman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chemeClr val="bg1"/>
                          </a:solidFill>
                          <a:effectLst>
                            <a:glow rad="228600">
                              <a:schemeClr val="tx1"/>
                            </a:glow>
                          </a:effectLst>
                          <a:latin typeface="Arial"/>
                          <a:ea typeface="Times New Roman"/>
                          <a:cs typeface="Arial"/>
                        </a:rPr>
                        <a:t>3:8b-12</a:t>
                      </a:r>
                      <a:endParaRPr lang="en-SG" sz="2400" b="1">
                        <a:solidFill>
                          <a:schemeClr val="bg1"/>
                        </a:solidFill>
                        <a:effectLst>
                          <a:glow rad="228600">
                            <a:schemeClr val="tx1"/>
                          </a:glow>
                        </a:effectLst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mr-IN" sz="2400" b="1">
                          <a:solidFill>
                            <a:schemeClr val="bg1"/>
                          </a:solidFill>
                          <a:effectLst>
                            <a:glow rad="228600">
                              <a:schemeClr val="tx1"/>
                            </a:glow>
                          </a:effectLst>
                          <a:latin typeface="Arial"/>
                          <a:ea typeface="Times New Roman"/>
                          <a:cs typeface="Arial"/>
                        </a:rPr>
                        <a:t>"</a:t>
                      </a:r>
                      <a:r>
                        <a:rPr lang="en-US" sz="2400" b="1">
                          <a:solidFill>
                            <a:schemeClr val="bg1"/>
                          </a:solidFill>
                          <a:effectLst>
                            <a:glow rad="228600">
                              <a:schemeClr val="tx1"/>
                            </a:glow>
                          </a:effectLst>
                          <a:latin typeface="Arial"/>
                          <a:ea typeface="Times New Roman"/>
                          <a:cs typeface="Arial"/>
                        </a:rPr>
                        <a:t>How have we robbed you?</a:t>
                      </a:r>
                      <a:r>
                        <a:rPr lang="mr-IN" sz="2400" b="1">
                          <a:solidFill>
                            <a:schemeClr val="bg1"/>
                          </a:solidFill>
                          <a:effectLst>
                            <a:glow rad="228600">
                              <a:schemeClr val="tx1"/>
                            </a:glow>
                          </a:effectLst>
                          <a:latin typeface="Arial"/>
                          <a:ea typeface="Times New Roman"/>
                          <a:cs typeface="Arial"/>
                        </a:rPr>
                        <a:t>"</a:t>
                      </a:r>
                      <a:endParaRPr lang="en-SG" sz="2400" b="1">
                        <a:solidFill>
                          <a:schemeClr val="bg1"/>
                        </a:solidFill>
                        <a:effectLst>
                          <a:glow rad="228600">
                            <a:schemeClr val="tx1"/>
                          </a:glow>
                        </a:effectLst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mr-IN" sz="2400" b="1">
                          <a:solidFill>
                            <a:schemeClr val="bg1"/>
                          </a:solidFill>
                          <a:effectLst>
                            <a:glow rad="228600">
                              <a:schemeClr val="tx1"/>
                            </a:glow>
                          </a:effectLst>
                          <a:latin typeface="Arial"/>
                          <a:ea typeface="Times New Roman"/>
                          <a:cs typeface="Arial"/>
                        </a:rPr>
                        <a:t>"</a:t>
                      </a:r>
                      <a:r>
                        <a:rPr lang="en-US" sz="2400" b="1">
                          <a:solidFill>
                            <a:schemeClr val="bg1"/>
                          </a:solidFill>
                          <a:effectLst>
                            <a:glow rad="228600">
                              <a:schemeClr val="tx1"/>
                            </a:glow>
                          </a:effectLst>
                          <a:latin typeface="Arial"/>
                          <a:ea typeface="Times New Roman"/>
                          <a:cs typeface="Arial"/>
                        </a:rPr>
                        <a:t>No tithe—that blasphemes me.</a:t>
                      </a:r>
                      <a:r>
                        <a:rPr lang="mr-IN" sz="2400" b="1">
                          <a:solidFill>
                            <a:schemeClr val="bg1"/>
                          </a:solidFill>
                          <a:effectLst>
                            <a:glow rad="228600">
                              <a:schemeClr val="tx1"/>
                            </a:glow>
                          </a:effectLst>
                          <a:latin typeface="Arial"/>
                          <a:ea typeface="Times New Roman"/>
                          <a:cs typeface="Arial"/>
                        </a:rPr>
                        <a:t>"</a:t>
                      </a:r>
                      <a:endParaRPr lang="en-SG" sz="2400" b="1">
                        <a:solidFill>
                          <a:schemeClr val="bg1"/>
                        </a:solidFill>
                        <a:effectLst>
                          <a:glow rad="228600">
                            <a:schemeClr val="tx1"/>
                          </a:glow>
                        </a:effectLst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465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rgbClr val="FFFF00"/>
                          </a:solidFill>
                          <a:effectLst>
                            <a:glow rad="228600">
                              <a:schemeClr val="tx1"/>
                            </a:glow>
                          </a:effectLst>
                          <a:latin typeface="Arial"/>
                          <a:ea typeface="Times New Roman"/>
                          <a:cs typeface="Arial"/>
                        </a:rPr>
                        <a:t>Respect</a:t>
                      </a:r>
                      <a:endParaRPr lang="en-SG" sz="2400" b="1">
                        <a:solidFill>
                          <a:srgbClr val="FFFF00"/>
                        </a:solidFill>
                        <a:effectLst>
                          <a:glow rad="228600">
                            <a:schemeClr val="tx1"/>
                          </a:glow>
                        </a:effectLst>
                        <a:latin typeface="Arial"/>
                        <a:ea typeface="Times New Roman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rgbClr val="FFFF00"/>
                          </a:solidFill>
                          <a:effectLst>
                            <a:glow rad="228600">
                              <a:schemeClr val="tx1"/>
                            </a:glow>
                          </a:effectLst>
                          <a:latin typeface="Arial"/>
                          <a:ea typeface="Times New Roman"/>
                          <a:cs typeface="Arial"/>
                        </a:rPr>
                        <a:t>3:13-18</a:t>
                      </a:r>
                      <a:endParaRPr lang="en-SG" sz="2400" b="1">
                        <a:solidFill>
                          <a:srgbClr val="FFFF00"/>
                        </a:solidFill>
                        <a:effectLst>
                          <a:glow rad="228600">
                            <a:schemeClr val="tx1"/>
                          </a:glow>
                        </a:effectLst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mr-IN" sz="2400" b="1">
                          <a:solidFill>
                            <a:srgbClr val="FFFF00"/>
                          </a:solidFill>
                          <a:effectLst>
                            <a:glow rad="228600">
                              <a:schemeClr val="tx1"/>
                            </a:glow>
                          </a:effectLst>
                          <a:latin typeface="Arial"/>
                          <a:ea typeface="Times New Roman"/>
                          <a:cs typeface="Arial"/>
                        </a:rPr>
                        <a:t>"</a:t>
                      </a:r>
                      <a:r>
                        <a:rPr lang="en-US" sz="2400" b="1">
                          <a:solidFill>
                            <a:srgbClr val="FFFF00"/>
                          </a:solidFill>
                          <a:effectLst>
                            <a:glow rad="228600">
                              <a:schemeClr val="tx1"/>
                            </a:glow>
                          </a:effectLst>
                          <a:latin typeface="Arial"/>
                          <a:ea typeface="Times New Roman"/>
                          <a:cs typeface="Arial"/>
                        </a:rPr>
                        <a:t>How have we blasphemed you?</a:t>
                      </a:r>
                      <a:r>
                        <a:rPr lang="mr-IN" sz="2400" b="1">
                          <a:solidFill>
                            <a:srgbClr val="FFFF00"/>
                          </a:solidFill>
                          <a:effectLst>
                            <a:glow rad="228600">
                              <a:schemeClr val="tx1"/>
                            </a:glow>
                          </a:effectLst>
                          <a:latin typeface="Arial"/>
                          <a:ea typeface="Times New Roman"/>
                          <a:cs typeface="Arial"/>
                        </a:rPr>
                        <a:t>"</a:t>
                      </a:r>
                      <a:endParaRPr lang="en-SG" sz="2400" b="1">
                        <a:solidFill>
                          <a:srgbClr val="FFFF00"/>
                        </a:solidFill>
                        <a:effectLst>
                          <a:glow rad="228600">
                            <a:schemeClr val="tx1"/>
                          </a:glow>
                        </a:effectLst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mr-IN" sz="2400" b="1">
                          <a:solidFill>
                            <a:srgbClr val="FFFF00"/>
                          </a:solidFill>
                          <a:effectLst>
                            <a:glow rad="228600">
                              <a:schemeClr val="tx1"/>
                            </a:glow>
                          </a:effectLst>
                          <a:latin typeface="Arial"/>
                          <a:ea typeface="Times New Roman"/>
                          <a:cs typeface="Arial"/>
                        </a:rPr>
                        <a:t>"</a:t>
                      </a:r>
                      <a:r>
                        <a:rPr lang="en-US" sz="2400" b="1">
                          <a:solidFill>
                            <a:srgbClr val="FFFF00"/>
                          </a:solidFill>
                          <a:effectLst>
                            <a:glow rad="228600">
                              <a:schemeClr val="tx1"/>
                            </a:glow>
                          </a:effectLst>
                          <a:latin typeface="Arial"/>
                          <a:ea typeface="Times New Roman"/>
                          <a:cs typeface="Arial"/>
                        </a:rPr>
                        <a:t>Your motive to give is to get.</a:t>
                      </a:r>
                      <a:r>
                        <a:rPr lang="mr-IN" sz="2400" b="1">
                          <a:solidFill>
                            <a:srgbClr val="FFFF00"/>
                          </a:solidFill>
                          <a:effectLst>
                            <a:glow rad="228600">
                              <a:schemeClr val="tx1"/>
                            </a:glow>
                          </a:effectLst>
                          <a:latin typeface="Arial"/>
                          <a:ea typeface="Times New Roman"/>
                          <a:cs typeface="Arial"/>
                        </a:rPr>
                        <a:t>"</a:t>
                      </a:r>
                      <a:endParaRPr lang="en-SG" sz="2400" b="1">
                        <a:solidFill>
                          <a:srgbClr val="FFFF00"/>
                        </a:solidFill>
                        <a:effectLst>
                          <a:glow rad="228600">
                            <a:schemeClr val="tx1"/>
                          </a:glow>
                        </a:effectLst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99783789"/>
      </p:ext>
    </p:extLst>
  </p:cSld>
  <p:clrMapOvr>
    <a:masterClrMapping/>
  </p:clrMapOvr>
  <p:transition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2" name="Text Box 2"/>
          <p:cNvSpPr txBox="1">
            <a:spLocks noChangeArrowheads="1"/>
          </p:cNvSpPr>
          <p:nvPr/>
        </p:nvSpPr>
        <p:spPr bwMode="auto">
          <a:xfrm>
            <a:off x="381000" y="1752600"/>
            <a:ext cx="8553450" cy="397033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 marL="360363" indent="-360363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2800" b="1">
                <a:latin typeface="Arial" charset="0"/>
                <a:cs typeface="Arial" charset="0"/>
              </a:rPr>
              <a:t>-	You have spoken against me.</a:t>
            </a:r>
          </a:p>
          <a:p>
            <a:pPr>
              <a:defRPr/>
            </a:pPr>
            <a:r>
              <a:rPr lang="en-US" sz="2800" b="1">
                <a:latin typeface="Arial" charset="0"/>
                <a:cs typeface="Arial" charset="0"/>
              </a:rPr>
              <a:t>-	What have we spoken against you?</a:t>
            </a:r>
          </a:p>
          <a:p>
            <a:pPr>
              <a:defRPr/>
            </a:pPr>
            <a:r>
              <a:rPr lang="en-US" sz="2800" b="1">
                <a:latin typeface="Arial" charset="0"/>
                <a:cs typeface="Arial" charset="0"/>
              </a:rPr>
              <a:t>-	In saying it is vain to serve me unless I bless you with immediate prosperity</a:t>
            </a:r>
          </a:p>
          <a:p>
            <a:pPr>
              <a:defRPr/>
            </a:pPr>
            <a:endParaRPr lang="en-US" sz="2800" b="1">
              <a:latin typeface="Arial" charset="0"/>
              <a:cs typeface="Arial" charset="0"/>
            </a:endParaRPr>
          </a:p>
          <a:p>
            <a:pPr>
              <a:defRPr/>
            </a:pPr>
            <a:r>
              <a:rPr lang="en-US" sz="2800" b="1">
                <a:latin typeface="Arial" charset="0"/>
                <a:cs typeface="Arial" charset="0"/>
              </a:rPr>
              <a:t>-	</a:t>
            </a:r>
            <a:r>
              <a:rPr lang="en-US" sz="2800" b="1" i="1">
                <a:latin typeface="Arial" charset="0"/>
                <a:cs typeface="Arial" charset="0"/>
              </a:rPr>
              <a:t>Oracle against the people of Judah regarding their unfaithfulness to the covenant: they fail to fear and honour God. It includes a warning of the coming of the Day of the L</a:t>
            </a:r>
            <a:r>
              <a:rPr lang="en-US" b="1" i="1">
                <a:latin typeface="Arial" charset="0"/>
                <a:cs typeface="Arial" charset="0"/>
              </a:rPr>
              <a:t>ORD.</a:t>
            </a:r>
            <a:endParaRPr lang="en-US" sz="2800" b="1" i="1">
              <a:latin typeface="Arial" charset="0"/>
              <a:cs typeface="Arial" charset="0"/>
            </a:endParaRPr>
          </a:p>
        </p:txBody>
      </p:sp>
      <p:sp>
        <p:nvSpPr>
          <p:cNvPr id="241666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7239000" y="762000"/>
            <a:ext cx="1905000" cy="6858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r"/>
            <a:r>
              <a:rPr lang="en-US" sz="2000"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Arial" charset="0"/>
              </a:rPr>
              <a:t>3:13-18</a:t>
            </a:r>
          </a:p>
        </p:txBody>
      </p:sp>
      <p:sp>
        <p:nvSpPr>
          <p:cNvPr id="241667" name="TextBox 3"/>
          <p:cNvSpPr txBox="1">
            <a:spLocks noChangeArrowheads="1"/>
          </p:cNvSpPr>
          <p:nvPr/>
        </p:nvSpPr>
        <p:spPr bwMode="auto">
          <a:xfrm>
            <a:off x="317500" y="228600"/>
            <a:ext cx="7950200" cy="107791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47675" indent="-447675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3200" b="1" i="1">
                <a:latin typeface="Arial" charset="0"/>
                <a:cs typeface="Arial" charset="0"/>
              </a:rPr>
              <a:t>7. Sixth Disputation (3:13-18) </a:t>
            </a:r>
            <a:br>
              <a:rPr lang="en-US" sz="3200" b="1" i="1">
                <a:latin typeface="Arial" charset="0"/>
                <a:cs typeface="Arial" charset="0"/>
              </a:rPr>
            </a:br>
            <a:r>
              <a:rPr lang="en-US" sz="3200" b="1" i="1">
                <a:latin typeface="Arial" charset="0"/>
                <a:cs typeface="Arial" charset="0"/>
              </a:rPr>
              <a:t>Dispute about Speaking Against God</a:t>
            </a:r>
          </a:p>
        </p:txBody>
      </p:sp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5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332656"/>
            <a:ext cx="9143999" cy="1080120"/>
          </a:xfrm>
          <a:effectLst/>
        </p:spPr>
        <p:txBody>
          <a:bodyPr/>
          <a:lstStyle/>
          <a:p>
            <a:pPr>
              <a:defRPr/>
            </a:pPr>
            <a:r>
              <a:rPr lang="en-US" b="1" dirty="0">
                <a:solidFill>
                  <a:srgbClr val="FFFFFF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Hypocrisy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86287" cy="5255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3272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0" y="476672"/>
            <a:ext cx="9144000" cy="5904656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lg" len="lg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-11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029400"/>
            <a:ext cx="9174278" cy="5877272"/>
          </a:xfrm>
          <a:prstGeom prst="rect">
            <a:avLst/>
          </a:prstGeom>
        </p:spPr>
      </p:pic>
      <p:sp>
        <p:nvSpPr>
          <p:cNvPr id="100355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endParaRPr kumimoji="0" lang="en-US">
              <a:solidFill>
                <a:srgbClr val="000000"/>
              </a:solidFill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51521" y="584324"/>
            <a:ext cx="8280920" cy="4716884"/>
          </a:xfrm>
          <a:effectLst/>
        </p:spPr>
        <p:txBody>
          <a:bodyPr/>
          <a:lstStyle/>
          <a:p>
            <a:pPr algn="l">
              <a:lnSpc>
                <a:spcPct val="70000"/>
              </a:lnSpc>
              <a:defRPr/>
            </a:pPr>
            <a:r>
              <a:rPr lang="en-US" sz="9600" b="1" dirty="0">
                <a:solidFill>
                  <a:srgbClr val="FFFFFF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This church is not full of hypocrites.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-36512" y="4869160"/>
            <a:ext cx="9143999" cy="936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>
              <a:defRPr/>
            </a:pPr>
            <a:r>
              <a:rPr lang="en-US" b="1" dirty="0">
                <a:solidFill>
                  <a:srgbClr val="FFFFFF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There</a:t>
            </a:r>
            <a:r>
              <a:rPr lang="mr-IN" b="1" dirty="0">
                <a:solidFill>
                  <a:srgbClr val="FFFFFF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'</a:t>
            </a:r>
            <a:r>
              <a:rPr lang="en-US" b="1" dirty="0">
                <a:solidFill>
                  <a:srgbClr val="FFFFFF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s always room for more.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396553" y="5517232"/>
            <a:ext cx="9143999" cy="936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algn="l">
              <a:defRPr/>
            </a:pPr>
            <a:r>
              <a:rPr lang="en-US" sz="2800" b="1" dirty="0">
                <a:solidFill>
                  <a:srgbClr val="FFFFFF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Romans 3:10 </a:t>
            </a:r>
            <a:r>
              <a:rPr lang="mr-IN" sz="2800" b="1" dirty="0">
                <a:solidFill>
                  <a:srgbClr val="FFFFFF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"</a:t>
            </a:r>
            <a:r>
              <a:rPr lang="en-US" sz="2800" b="1" dirty="0">
                <a:solidFill>
                  <a:srgbClr val="FFFFFF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No one is righteous—not even one</a:t>
            </a:r>
            <a:r>
              <a:rPr lang="mr-IN" sz="2800" b="1" dirty="0">
                <a:solidFill>
                  <a:srgbClr val="FFFFFF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"</a:t>
            </a:r>
            <a:r>
              <a:rPr lang="en-US" sz="2800" b="1" dirty="0">
                <a:solidFill>
                  <a:srgbClr val="FFFFFF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074298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5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endParaRPr kumimoji="0" lang="en-US">
              <a:solidFill>
                <a:srgbClr val="000000"/>
              </a:solidFill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368300"/>
            <a:ext cx="9143999" cy="1080120"/>
          </a:xfrm>
          <a:effectLst/>
        </p:spPr>
        <p:txBody>
          <a:bodyPr/>
          <a:lstStyle/>
          <a:p>
            <a:pPr>
              <a:defRPr/>
            </a:pPr>
            <a:r>
              <a:rPr lang="en-US" b="1" dirty="0">
                <a:solidFill>
                  <a:srgbClr val="FFFFFF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Who are you, really?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552" y="1484784"/>
            <a:ext cx="8352928" cy="4982448"/>
          </a:xfrm>
          <a:prstGeom prst="rect">
            <a:avLst/>
          </a:prstGeom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899592" y="5373216"/>
            <a:ext cx="7704856" cy="1080120"/>
          </a:xfrm>
          <a:prstGeom prst="rect">
            <a:avLst/>
          </a:prstGeom>
          <a:solidFill>
            <a:srgbClr val="4EB7D8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>
              <a:defRPr/>
            </a:pPr>
            <a:r>
              <a:rPr lang="en-US" sz="6600" b="1" dirty="0">
                <a:solidFill>
                  <a:srgbClr val="000000"/>
                </a:solidFill>
                <a:effectLst/>
                <a:latin typeface="Apple Casual"/>
                <a:ea typeface="ＭＳ Ｐゴシック" charset="0"/>
                <a:cs typeface="Apple Casual"/>
              </a:rPr>
              <a:t>Identity crisis.</a:t>
            </a:r>
          </a:p>
        </p:txBody>
      </p:sp>
    </p:spTree>
    <p:extLst>
      <p:ext uri="{BB962C8B-B14F-4D97-AF65-F5344CB8AC3E}">
        <p14:creationId xmlns:p14="http://schemas.microsoft.com/office/powerpoint/2010/main" val="40474171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1400"/>
            <a:ext cx="9144000" cy="6858000"/>
          </a:xfrm>
          <a:prstGeom prst="rect">
            <a:avLst/>
          </a:prstGeom>
        </p:spPr>
      </p:pic>
      <p:sp>
        <p:nvSpPr>
          <p:cNvPr id="94210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endParaRPr kumimoji="0" lang="en-US">
              <a:solidFill>
                <a:srgbClr val="000000"/>
              </a:solidFill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44624"/>
            <a:ext cx="4355976" cy="1728192"/>
          </a:xfrm>
          <a:effectLst/>
        </p:spPr>
        <p:txBody>
          <a:bodyPr anchor="t"/>
          <a:lstStyle/>
          <a:p>
            <a:pPr>
              <a:lnSpc>
                <a:spcPct val="90000"/>
              </a:lnSpc>
              <a:defRPr/>
            </a:pPr>
            <a:r>
              <a:rPr lang="en-US" sz="3600" b="1" dirty="0"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If it is important to you, you will find a </a:t>
            </a:r>
            <a:r>
              <a:rPr lang="en-US" sz="5400" b="1" dirty="0">
                <a:solidFill>
                  <a:srgbClr val="800000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way</a:t>
            </a:r>
            <a:endParaRPr lang="en-US" sz="3600" b="1" dirty="0"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5652120" y="44624"/>
            <a:ext cx="3491880" cy="18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>
              <a:lnSpc>
                <a:spcPct val="90000"/>
              </a:lnSpc>
              <a:defRPr/>
            </a:pPr>
            <a:r>
              <a:rPr lang="en-US" sz="3600" b="1" dirty="0"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If not, you</a:t>
            </a:r>
            <a:r>
              <a:rPr lang="mr-IN" sz="3600" b="1" dirty="0"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'</a:t>
            </a:r>
            <a:r>
              <a:rPr lang="en-US" sz="3600" b="1" dirty="0"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ll find an </a:t>
            </a:r>
            <a:r>
              <a:rPr lang="en-US" sz="5400" b="1" dirty="0">
                <a:solidFill>
                  <a:srgbClr val="800000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excuse</a:t>
            </a:r>
            <a:endParaRPr lang="en-US" sz="3600" b="1" dirty="0"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7508065"/>
      </p:ext>
    </p:extLst>
  </p:cSld>
  <p:clrMapOvr>
    <a:masterClrMapping/>
  </p:clrMapOvr>
  <p:transition/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5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endParaRPr kumimoji="0" lang="en-US">
              <a:solidFill>
                <a:srgbClr val="000000"/>
              </a:solidFill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60648"/>
            <a:ext cx="9143999" cy="1512168"/>
          </a:xfrm>
          <a:effectLst/>
        </p:spPr>
        <p:txBody>
          <a:bodyPr/>
          <a:lstStyle/>
          <a:p>
            <a:pPr>
              <a:defRPr/>
            </a:pPr>
            <a:r>
              <a:rPr lang="en-US" b="1" dirty="0">
                <a:solidFill>
                  <a:schemeClr val="tx2"/>
                </a:solidFill>
                <a:effectLst>
                  <a:glow rad="127000">
                    <a:schemeClr val="bg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SOMETIMES WE DON</a:t>
            </a:r>
            <a:r>
              <a:rPr lang="mr-IN" b="1" dirty="0">
                <a:solidFill>
                  <a:schemeClr val="tx2"/>
                </a:solidFill>
                <a:effectLst>
                  <a:glow rad="127000">
                    <a:schemeClr val="bg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'</a:t>
            </a:r>
            <a:r>
              <a:rPr lang="en-US" b="1" dirty="0">
                <a:solidFill>
                  <a:schemeClr val="tx2"/>
                </a:solidFill>
                <a:effectLst>
                  <a:glow rad="127000">
                    <a:schemeClr val="bg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T EVEN GET TO THE STARTING LINE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50114"/>
            <a:ext cx="9201695" cy="4807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428193"/>
      </p:ext>
    </p:extLst>
  </p:cSld>
  <p:clrMapOvr>
    <a:masterClrMapping/>
  </p:clrMapOvr>
  <p:transition/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315" y="1052736"/>
            <a:ext cx="9217024" cy="6048672"/>
          </a:xfrm>
          <a:prstGeom prst="rect">
            <a:avLst/>
          </a:prstGeom>
        </p:spPr>
      </p:pic>
      <p:sp>
        <p:nvSpPr>
          <p:cNvPr id="100355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endParaRPr kumimoji="0" lang="en-US">
              <a:solidFill>
                <a:srgbClr val="000000"/>
              </a:solidFill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" y="35490"/>
            <a:ext cx="9143999" cy="1080120"/>
          </a:xfrm>
          <a:effectLst/>
        </p:spPr>
        <p:txBody>
          <a:bodyPr/>
          <a:lstStyle/>
          <a:p>
            <a:pPr>
              <a:defRPr/>
            </a:pPr>
            <a:r>
              <a:rPr lang="mr-IN" b="1" dirty="0">
                <a:solidFill>
                  <a:schemeClr val="tx2"/>
                </a:solidFill>
                <a:effectLst>
                  <a:glow rad="127000">
                    <a:schemeClr val="bg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"</a:t>
            </a:r>
            <a:r>
              <a:rPr lang="en-US" b="1" dirty="0">
                <a:solidFill>
                  <a:schemeClr val="tx2"/>
                </a:solidFill>
                <a:effectLst>
                  <a:glow rad="127000">
                    <a:schemeClr val="bg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I DON</a:t>
            </a:r>
            <a:r>
              <a:rPr lang="mr-IN" b="1" dirty="0">
                <a:solidFill>
                  <a:schemeClr val="tx2"/>
                </a:solidFill>
                <a:effectLst>
                  <a:glow rad="127000">
                    <a:schemeClr val="bg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'</a:t>
            </a:r>
            <a:r>
              <a:rPr lang="en-US" b="1" dirty="0">
                <a:solidFill>
                  <a:schemeClr val="tx2"/>
                </a:solidFill>
                <a:effectLst>
                  <a:glow rad="127000">
                    <a:schemeClr val="bg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T HAVE TIME!</a:t>
            </a:r>
            <a:r>
              <a:rPr lang="mr-IN" b="1" dirty="0">
                <a:solidFill>
                  <a:schemeClr val="tx2"/>
                </a:solidFill>
                <a:effectLst>
                  <a:glow rad="127000">
                    <a:schemeClr val="bg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"</a:t>
            </a:r>
            <a:endParaRPr lang="en-US" b="1" dirty="0">
              <a:solidFill>
                <a:schemeClr val="tx2"/>
              </a:solidFill>
              <a:effectLst>
                <a:glow rad="127000">
                  <a:schemeClr val="bg1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913499"/>
      </p:ext>
    </p:extLst>
  </p:cSld>
  <p:clrMapOvr>
    <a:masterClrMapping/>
  </p:clrMapOvr>
  <p:transition/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endParaRPr kumimoji="0" lang="en-US">
              <a:solidFill>
                <a:srgbClr val="000000"/>
              </a:solidFill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9469"/>
            <a:ext cx="9144000" cy="829727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 anchor="t"/>
          <a:lstStyle/>
          <a:p>
            <a:pPr>
              <a:defRPr/>
            </a:pPr>
            <a:r>
              <a:rPr lang="en-US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"Lord, take all my excuses..."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592" y="1052736"/>
            <a:ext cx="7391400" cy="538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79671"/>
      </p:ext>
    </p:extLst>
  </p:cSld>
  <p:clrMapOvr>
    <a:masterClrMapping/>
  </p:clrMapOvr>
  <p:transition/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7189" y="980728"/>
            <a:ext cx="5357099" cy="5589240"/>
          </a:xfrm>
          <a:prstGeom prst="rect">
            <a:avLst/>
          </a:prstGeom>
        </p:spPr>
      </p:pic>
      <p:sp>
        <p:nvSpPr>
          <p:cNvPr id="100355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endParaRPr kumimoji="0" lang="en-US">
              <a:solidFill>
                <a:srgbClr val="000000"/>
              </a:solidFill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88640"/>
            <a:ext cx="9143999" cy="1080120"/>
          </a:xfrm>
          <a:effectLst/>
        </p:spPr>
        <p:txBody>
          <a:bodyPr/>
          <a:lstStyle/>
          <a:p>
            <a:pPr>
              <a:defRPr/>
            </a:pPr>
            <a:r>
              <a:rPr lang="en-US" sz="6000" b="1" i="1" dirty="0">
                <a:solidFill>
                  <a:srgbClr val="3F5B7E"/>
                </a:solidFill>
                <a:effectLst>
                  <a:glow rad="127000">
                    <a:schemeClr val="bg1"/>
                  </a:glow>
                </a:effectLst>
                <a:latin typeface="Phosphate Inline"/>
                <a:ea typeface="ＭＳ Ｐゴシック" charset="0"/>
                <a:cs typeface="Phosphate Inline"/>
              </a:rPr>
              <a:t>How can you be...?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 rot="20941044">
            <a:off x="545258" y="4500519"/>
            <a:ext cx="9143999" cy="1694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>
              <a:defRPr/>
            </a:pPr>
            <a:r>
              <a:rPr lang="en-US" sz="6000" b="1" i="1" dirty="0">
                <a:solidFill>
                  <a:srgbClr val="FF0000"/>
                </a:solidFill>
                <a:effectLst>
                  <a:glow rad="127000">
                    <a:srgbClr val="FFFFFF"/>
                  </a:glow>
                </a:effectLst>
                <a:latin typeface="Phosphate Inline"/>
                <a:ea typeface="ＭＳ Ｐゴシック" charset="0"/>
                <a:cs typeface="Phosphate Inline"/>
              </a:rPr>
              <a:t>two ways to avoid hypocrisy </a:t>
            </a:r>
          </a:p>
        </p:txBody>
      </p:sp>
    </p:spTree>
    <p:extLst>
      <p:ext uri="{BB962C8B-B14F-4D97-AF65-F5344CB8AC3E}">
        <p14:creationId xmlns:p14="http://schemas.microsoft.com/office/powerpoint/2010/main" val="411862725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3827" y="1196752"/>
            <a:ext cx="5492328" cy="5492328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1201859" y="2852936"/>
            <a:ext cx="4824536" cy="2880320"/>
            <a:chOff x="2051720" y="2852936"/>
            <a:chExt cx="4824536" cy="2880320"/>
          </a:xfrm>
        </p:grpSpPr>
        <p:sp>
          <p:nvSpPr>
            <p:cNvPr id="2" name="Rectangle 1"/>
            <p:cNvSpPr/>
            <p:nvPr/>
          </p:nvSpPr>
          <p:spPr bwMode="auto">
            <a:xfrm>
              <a:off x="2051720" y="2852936"/>
              <a:ext cx="4824536" cy="1656184"/>
            </a:xfrm>
            <a:prstGeom prst="rect">
              <a:avLst/>
            </a:prstGeom>
            <a:solidFill>
              <a:srgbClr val="F33026"/>
            </a:solidFill>
            <a:ln w="9525" cap="flat" cmpd="sng" algn="ctr">
              <a:noFill/>
              <a:prstDash val="solid"/>
              <a:round/>
              <a:headEnd type="none" w="med" len="med"/>
              <a:tailEnd type="stealth" w="lg" len="lg"/>
            </a:ln>
            <a:effectLst/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itchFamily="-112" charset="0"/>
                <a:ea typeface="ＭＳ Ｐゴシック" charset="0"/>
                <a:cs typeface="+mn-cs"/>
              </a:endParaRPr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2843808" y="4293096"/>
              <a:ext cx="3384376" cy="1440160"/>
            </a:xfrm>
            <a:prstGeom prst="rect">
              <a:avLst/>
            </a:prstGeom>
            <a:solidFill>
              <a:srgbClr val="F33026"/>
            </a:solidFill>
            <a:ln w="9525" cap="flat" cmpd="sng" algn="ctr">
              <a:noFill/>
              <a:prstDash val="solid"/>
              <a:round/>
              <a:headEnd type="none" w="med" len="med"/>
              <a:tailEnd type="stealth" w="lg" len="lg"/>
            </a:ln>
            <a:effectLst/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itchFamily="-112" charset="0"/>
                <a:ea typeface="ＭＳ Ｐゴシック" charset="0"/>
                <a:cs typeface="+mn-cs"/>
              </a:endParaRPr>
            </a:p>
          </p:txBody>
        </p:sp>
      </p:grpSp>
      <p:sp>
        <p:nvSpPr>
          <p:cNvPr id="100355" name="Picture 1"/>
          <p:cNvSpPr>
            <a:spLocks noChangeAspect="1"/>
          </p:cNvSpPr>
          <p:nvPr/>
        </p:nvSpPr>
        <p:spPr bwMode="auto">
          <a:xfrm>
            <a:off x="-849861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13914" y="0"/>
            <a:ext cx="9143999" cy="1080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5400" b="1" i="1" u="none" strike="noStrike" kern="1200" cap="none" spc="0" normalizeH="0" baseline="0" noProof="0" dirty="0">
                <a:ln>
                  <a:noFill/>
                </a:ln>
                <a:solidFill>
                  <a:srgbClr val="3F5B7E"/>
                </a:solidFill>
                <a:effectLst>
                  <a:glow rad="127000">
                    <a:srgbClr val="FFFFFF"/>
                  </a:glow>
                </a:effectLst>
                <a:uLnTx/>
                <a:uFillTx/>
                <a:latin typeface="Phosphate Inline"/>
                <a:ea typeface="ＭＳ Ｐゴシック" charset="0"/>
                <a:cs typeface="Phosphate Inline"/>
              </a:rPr>
              <a:t>How can you be genuine?</a:t>
            </a: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165855" y="2610956"/>
            <a:ext cx="5112568" cy="3168352"/>
          </a:xfrm>
          <a:effectLst/>
        </p:spPr>
        <p:txBody>
          <a:bodyPr/>
          <a:lstStyle/>
          <a:p>
            <a:pPr>
              <a:lnSpc>
                <a:spcPct val="80000"/>
              </a:lnSpc>
              <a:defRPr/>
            </a:pPr>
            <a:r>
              <a:rPr lang="en-US" sz="13800" b="1" dirty="0">
                <a:effectLst/>
                <a:ea typeface="ＭＳ Ｐゴシック" charset="0"/>
              </a:rPr>
              <a:t>STOP </a:t>
            </a:r>
            <a:r>
              <a:rPr lang="en-US" sz="5400" b="1" dirty="0">
                <a:effectLst/>
                <a:ea typeface="ＭＳ Ｐゴシック" charset="0"/>
              </a:rPr>
              <a:t>MAKING</a:t>
            </a:r>
            <a:br>
              <a:rPr lang="en-US" sz="5400" b="1" dirty="0">
                <a:effectLst/>
                <a:ea typeface="ＭＳ Ｐゴシック" charset="0"/>
              </a:rPr>
            </a:br>
            <a:r>
              <a:rPr lang="en-US" sz="5400" b="1" dirty="0">
                <a:effectLst/>
                <a:ea typeface="ＭＳ Ｐゴシック" charset="0"/>
              </a:rPr>
              <a:t>EXCUSES</a:t>
            </a: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229176" y="5920006"/>
            <a:ext cx="8791222" cy="909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Malachi 1–3</a:t>
            </a:r>
          </a:p>
        </p:txBody>
      </p:sp>
    </p:spTree>
    <p:extLst>
      <p:ext uri="{BB962C8B-B14F-4D97-AF65-F5344CB8AC3E}">
        <p14:creationId xmlns:p14="http://schemas.microsoft.com/office/powerpoint/2010/main" val="80494661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852"/>
            <a:ext cx="9144000" cy="6020700"/>
          </a:xfrm>
          <a:prstGeom prst="rect">
            <a:avLst/>
          </a:prstGeom>
        </p:spPr>
      </p:pic>
      <p:sp>
        <p:nvSpPr>
          <p:cNvPr id="94210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endParaRPr kumimoji="0" lang="en-US">
              <a:solidFill>
                <a:srgbClr val="000000"/>
              </a:solidFill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49784"/>
            <a:ext cx="9144000" cy="1086599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 anchor="t"/>
          <a:lstStyle/>
          <a:p>
            <a:pPr>
              <a:defRPr/>
            </a:pPr>
            <a:r>
              <a:rPr lang="en-US" sz="4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II. Consider your </a:t>
            </a:r>
            <a:r>
              <a:rPr lang="en-US" sz="6600" b="1" dirty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future</a:t>
            </a:r>
            <a:r>
              <a:rPr lang="en-US" sz="4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.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0" y="5920006"/>
            <a:ext cx="8791222" cy="909772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algn="r">
              <a:defRPr/>
            </a:pPr>
            <a:r>
              <a:rPr kumimoji="0" lang="en-US" sz="4800" b="1" kern="0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Malachi 4</a:t>
            </a:r>
          </a:p>
        </p:txBody>
      </p:sp>
    </p:spTree>
    <p:extLst>
      <p:ext uri="{BB962C8B-B14F-4D97-AF65-F5344CB8AC3E}">
        <p14:creationId xmlns:p14="http://schemas.microsoft.com/office/powerpoint/2010/main" val="63427720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3" name="Rectangle 46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z="4000">
                <a:latin typeface="Arial" charset="0"/>
                <a:ea typeface="ＭＳ Ｐゴシック" charset="0"/>
                <a:cs typeface="Arial" charset="0"/>
              </a:rPr>
              <a:t>Chart 4:4-6</a:t>
            </a:r>
          </a:p>
        </p:txBody>
      </p:sp>
      <p:sp>
        <p:nvSpPr>
          <p:cNvPr id="243714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0">
            <a:gsLst>
              <a:gs pos="0">
                <a:srgbClr val="000000"/>
              </a:gs>
              <a:gs pos="20000">
                <a:srgbClr val="000040"/>
              </a:gs>
              <a:gs pos="50000">
                <a:srgbClr val="400040"/>
              </a:gs>
              <a:gs pos="75000">
                <a:srgbClr val="8F0040"/>
              </a:gs>
              <a:gs pos="89999">
                <a:srgbClr val="F27300"/>
              </a:gs>
              <a:gs pos="100000">
                <a:srgbClr val="FFBF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kumimoji="0" lang="en-US" sz="2000">
              <a:latin typeface="Arial" charset="0"/>
              <a:cs typeface="Arial" charset="0"/>
            </a:endParaRPr>
          </a:p>
        </p:txBody>
      </p:sp>
      <p:sp>
        <p:nvSpPr>
          <p:cNvPr id="287747" name="Text Box 3"/>
          <p:cNvSpPr txBox="1">
            <a:spLocks noChangeArrowheads="1"/>
          </p:cNvSpPr>
          <p:nvPr/>
        </p:nvSpPr>
        <p:spPr bwMode="auto">
          <a:xfrm rot="17055432">
            <a:off x="222251" y="2724150"/>
            <a:ext cx="36131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kumimoji="0" lang="en-US" sz="2800" b="1">
                <a:solidFill>
                  <a:schemeClr val="bg1"/>
                </a:solidFill>
                <a:latin typeface="Arial"/>
                <a:ea typeface="+mn-ea"/>
                <a:cs typeface="Arial"/>
              </a:rPr>
              <a:t>Love 1:2-5</a:t>
            </a:r>
          </a:p>
        </p:txBody>
      </p:sp>
      <p:sp>
        <p:nvSpPr>
          <p:cNvPr id="287748" name="Text Box 4"/>
          <p:cNvSpPr txBox="1">
            <a:spLocks noChangeArrowheads="1"/>
          </p:cNvSpPr>
          <p:nvPr/>
        </p:nvSpPr>
        <p:spPr bwMode="auto">
          <a:xfrm rot="17006968">
            <a:off x="1462088" y="2857500"/>
            <a:ext cx="32670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kumimoji="0" lang="en-US" sz="2800" b="1">
                <a:solidFill>
                  <a:schemeClr val="bg1"/>
                </a:solidFill>
                <a:latin typeface="Arial"/>
                <a:ea typeface="+mn-ea"/>
                <a:cs typeface="Arial"/>
              </a:rPr>
              <a:t>Honor 1:6-2:9</a:t>
            </a:r>
          </a:p>
        </p:txBody>
      </p:sp>
      <p:sp>
        <p:nvSpPr>
          <p:cNvPr id="287749" name="Text Box 5"/>
          <p:cNvSpPr txBox="1">
            <a:spLocks noChangeArrowheads="1"/>
          </p:cNvSpPr>
          <p:nvPr/>
        </p:nvSpPr>
        <p:spPr bwMode="auto">
          <a:xfrm>
            <a:off x="685800" y="6049963"/>
            <a:ext cx="70866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kumimoji="0" lang="en-US" sz="2800" b="1" dirty="0">
                <a:solidFill>
                  <a:schemeClr val="bg1"/>
                </a:solidFill>
                <a:latin typeface="Arial"/>
                <a:ea typeface="+mn-ea"/>
                <a:cs typeface="Arial"/>
              </a:rPr>
              <a:t>Respond to God</a:t>
            </a:r>
            <a:r>
              <a:rPr kumimoji="0" lang="mr-IN" sz="2800" b="1" dirty="0">
                <a:solidFill>
                  <a:schemeClr val="bg1"/>
                </a:solidFill>
                <a:latin typeface="Arial"/>
                <a:ea typeface="+mn-ea"/>
                <a:cs typeface="Arial"/>
              </a:rPr>
              <a:t>'</a:t>
            </a:r>
            <a:r>
              <a:rPr kumimoji="0" lang="en-US" sz="2800" b="1" dirty="0">
                <a:solidFill>
                  <a:schemeClr val="bg1"/>
                </a:solidFill>
                <a:latin typeface="Arial"/>
                <a:ea typeface="+mn-ea"/>
                <a:cs typeface="Arial"/>
              </a:rPr>
              <a:t>s Covenant Love </a:t>
            </a:r>
          </a:p>
        </p:txBody>
      </p:sp>
      <p:sp>
        <p:nvSpPr>
          <p:cNvPr id="287750" name="Text Box 6"/>
          <p:cNvSpPr txBox="1">
            <a:spLocks noChangeArrowheads="1"/>
          </p:cNvSpPr>
          <p:nvPr/>
        </p:nvSpPr>
        <p:spPr bwMode="auto">
          <a:xfrm rot="17003057">
            <a:off x="5368926" y="2822575"/>
            <a:ext cx="35306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kumimoji="0" lang="en-US" sz="2800" b="1" dirty="0">
                <a:solidFill>
                  <a:schemeClr val="bg1"/>
                </a:solidFill>
                <a:latin typeface="Arial"/>
                <a:ea typeface="+mn-ea"/>
                <a:cs typeface="Arial"/>
              </a:rPr>
              <a:t>Reverence 3:13–4:3</a:t>
            </a:r>
          </a:p>
        </p:txBody>
      </p:sp>
      <p:sp>
        <p:nvSpPr>
          <p:cNvPr id="287751" name="Text Box 7"/>
          <p:cNvSpPr txBox="1">
            <a:spLocks noChangeArrowheads="1"/>
          </p:cNvSpPr>
          <p:nvPr/>
        </p:nvSpPr>
        <p:spPr bwMode="auto">
          <a:xfrm rot="16200000">
            <a:off x="-1485900" y="1450975"/>
            <a:ext cx="3886201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endParaRPr kumimoji="0" lang="en-US" sz="4000" b="1">
              <a:solidFill>
                <a:schemeClr val="bg1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287752" name="Text Box 8"/>
          <p:cNvSpPr txBox="1">
            <a:spLocks noChangeArrowheads="1"/>
          </p:cNvSpPr>
          <p:nvPr/>
        </p:nvSpPr>
        <p:spPr bwMode="auto">
          <a:xfrm rot="16200000">
            <a:off x="6823868" y="4539457"/>
            <a:ext cx="323691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kumimoji="0" lang="en-US" sz="3200" b="1" dirty="0">
                <a:solidFill>
                  <a:schemeClr val="bg1"/>
                </a:solidFill>
                <a:latin typeface="Arial" charset="0"/>
                <a:cs typeface="Arial" charset="0"/>
              </a:rPr>
              <a:t>430 BC</a:t>
            </a:r>
          </a:p>
        </p:txBody>
      </p:sp>
      <p:sp>
        <p:nvSpPr>
          <p:cNvPr id="287753" name="Line 9"/>
          <p:cNvSpPr>
            <a:spLocks noChangeShapeType="1"/>
          </p:cNvSpPr>
          <p:nvPr/>
        </p:nvSpPr>
        <p:spPr bwMode="auto">
          <a:xfrm flipH="1">
            <a:off x="7772400" y="1371600"/>
            <a:ext cx="838200" cy="3502025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en-US" sz="2000">
              <a:latin typeface="Arial"/>
              <a:ea typeface="+mn-ea"/>
              <a:cs typeface="Arial"/>
            </a:endParaRPr>
          </a:p>
        </p:txBody>
      </p:sp>
      <p:sp>
        <p:nvSpPr>
          <p:cNvPr id="287754" name="Rectangle 10"/>
          <p:cNvSpPr>
            <a:spLocks noChangeArrowheads="1"/>
          </p:cNvSpPr>
          <p:nvPr/>
        </p:nvSpPr>
        <p:spPr bwMode="auto">
          <a:xfrm>
            <a:off x="1447800" y="381000"/>
            <a:ext cx="7162800" cy="990600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 algn="ctr" eaLnBrk="1" hangingPunct="1">
              <a:spcBef>
                <a:spcPct val="20000"/>
              </a:spcBef>
              <a:buFontTx/>
              <a:buChar char="•"/>
              <a:defRPr/>
            </a:pPr>
            <a:endParaRPr kumimoji="0" lang="en-US" sz="2000">
              <a:solidFill>
                <a:schemeClr val="bg1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287755" name="Text Box 11"/>
          <p:cNvSpPr txBox="1">
            <a:spLocks noChangeArrowheads="1"/>
          </p:cNvSpPr>
          <p:nvPr/>
        </p:nvSpPr>
        <p:spPr bwMode="auto">
          <a:xfrm rot="16953486">
            <a:off x="4584700" y="2855913"/>
            <a:ext cx="33305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kumimoji="0" lang="en-US" sz="2800" b="1">
                <a:solidFill>
                  <a:schemeClr val="bg1"/>
                </a:solidFill>
                <a:latin typeface="Arial"/>
                <a:ea typeface="+mn-ea"/>
                <a:cs typeface="Arial"/>
              </a:rPr>
              <a:t>Obedience 3:7-12</a:t>
            </a:r>
          </a:p>
        </p:txBody>
      </p:sp>
      <p:sp>
        <p:nvSpPr>
          <p:cNvPr id="287756" name="Text Box 12"/>
          <p:cNvSpPr txBox="1">
            <a:spLocks noChangeArrowheads="1"/>
          </p:cNvSpPr>
          <p:nvPr/>
        </p:nvSpPr>
        <p:spPr bwMode="auto">
          <a:xfrm>
            <a:off x="1371600" y="395288"/>
            <a:ext cx="1600200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kumimoji="0" lang="en-US" b="1">
                <a:solidFill>
                  <a:schemeClr val="bg1"/>
                </a:solidFill>
                <a:latin typeface="Arial"/>
                <a:ea typeface="+mn-ea"/>
                <a:cs typeface="Arial"/>
              </a:rPr>
              <a:t>Privilege 1:1-5</a:t>
            </a:r>
          </a:p>
        </p:txBody>
      </p:sp>
      <p:sp>
        <p:nvSpPr>
          <p:cNvPr id="287757" name="Line 13"/>
          <p:cNvSpPr>
            <a:spLocks noChangeShapeType="1"/>
          </p:cNvSpPr>
          <p:nvPr/>
        </p:nvSpPr>
        <p:spPr bwMode="auto">
          <a:xfrm>
            <a:off x="7162800" y="381000"/>
            <a:ext cx="0" cy="99060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en-US" sz="2000">
              <a:latin typeface="Arial"/>
              <a:ea typeface="+mn-ea"/>
              <a:cs typeface="Arial"/>
            </a:endParaRPr>
          </a:p>
        </p:txBody>
      </p:sp>
      <p:sp>
        <p:nvSpPr>
          <p:cNvPr id="287758" name="Line 14"/>
          <p:cNvSpPr>
            <a:spLocks noChangeShapeType="1"/>
          </p:cNvSpPr>
          <p:nvPr/>
        </p:nvSpPr>
        <p:spPr bwMode="auto">
          <a:xfrm flipH="1">
            <a:off x="5486400" y="1371600"/>
            <a:ext cx="838200" cy="3502025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en-US" sz="2000">
              <a:latin typeface="Arial"/>
              <a:ea typeface="+mn-ea"/>
              <a:cs typeface="Arial"/>
            </a:endParaRPr>
          </a:p>
        </p:txBody>
      </p:sp>
      <p:sp>
        <p:nvSpPr>
          <p:cNvPr id="287759" name="Line 15"/>
          <p:cNvSpPr>
            <a:spLocks noChangeShapeType="1"/>
          </p:cNvSpPr>
          <p:nvPr/>
        </p:nvSpPr>
        <p:spPr bwMode="auto">
          <a:xfrm flipH="1">
            <a:off x="3429000" y="1371600"/>
            <a:ext cx="838200" cy="3502025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en-US" sz="2000">
              <a:latin typeface="Arial"/>
              <a:ea typeface="+mn-ea"/>
              <a:cs typeface="Arial"/>
            </a:endParaRPr>
          </a:p>
        </p:txBody>
      </p:sp>
      <p:sp>
        <p:nvSpPr>
          <p:cNvPr id="287760" name="Line 16"/>
          <p:cNvSpPr>
            <a:spLocks noChangeShapeType="1"/>
          </p:cNvSpPr>
          <p:nvPr/>
        </p:nvSpPr>
        <p:spPr bwMode="auto">
          <a:xfrm flipH="1">
            <a:off x="2057400" y="1371600"/>
            <a:ext cx="838200" cy="3502025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en-US" sz="2000">
              <a:latin typeface="Arial"/>
              <a:ea typeface="+mn-ea"/>
              <a:cs typeface="Arial"/>
            </a:endParaRPr>
          </a:p>
        </p:txBody>
      </p:sp>
      <p:sp>
        <p:nvSpPr>
          <p:cNvPr id="287761" name="Line 17"/>
          <p:cNvSpPr>
            <a:spLocks noChangeShapeType="1"/>
          </p:cNvSpPr>
          <p:nvPr/>
        </p:nvSpPr>
        <p:spPr bwMode="auto">
          <a:xfrm flipH="1">
            <a:off x="609600" y="1371600"/>
            <a:ext cx="838200" cy="3502025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en-US" sz="2000">
              <a:latin typeface="Arial"/>
              <a:ea typeface="+mn-ea"/>
              <a:cs typeface="Arial"/>
            </a:endParaRPr>
          </a:p>
        </p:txBody>
      </p:sp>
      <p:sp>
        <p:nvSpPr>
          <p:cNvPr id="287762" name="Text Box 18"/>
          <p:cNvSpPr txBox="1">
            <a:spLocks noChangeArrowheads="1"/>
          </p:cNvSpPr>
          <p:nvPr/>
        </p:nvSpPr>
        <p:spPr bwMode="auto">
          <a:xfrm rot="17006968">
            <a:off x="2459831" y="2686844"/>
            <a:ext cx="367506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kumimoji="0" lang="en-US" sz="2800" b="1">
                <a:solidFill>
                  <a:schemeClr val="bg1"/>
                </a:solidFill>
                <a:latin typeface="Arial"/>
                <a:ea typeface="+mn-ea"/>
                <a:cs typeface="Arial"/>
              </a:rPr>
              <a:t>Duty 2:10-16</a:t>
            </a:r>
          </a:p>
        </p:txBody>
      </p:sp>
      <p:sp>
        <p:nvSpPr>
          <p:cNvPr id="287763" name="Line 19"/>
          <p:cNvSpPr>
            <a:spLocks noChangeShapeType="1"/>
          </p:cNvSpPr>
          <p:nvPr/>
        </p:nvSpPr>
        <p:spPr bwMode="auto">
          <a:xfrm flipH="1">
            <a:off x="6324600" y="1371600"/>
            <a:ext cx="838200" cy="3502025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en-US" sz="2000">
              <a:latin typeface="Arial"/>
              <a:ea typeface="+mn-ea"/>
              <a:cs typeface="Arial"/>
            </a:endParaRPr>
          </a:p>
        </p:txBody>
      </p:sp>
      <p:sp>
        <p:nvSpPr>
          <p:cNvPr id="287764" name="Line 20"/>
          <p:cNvSpPr>
            <a:spLocks noChangeShapeType="1"/>
          </p:cNvSpPr>
          <p:nvPr/>
        </p:nvSpPr>
        <p:spPr bwMode="auto">
          <a:xfrm flipH="1">
            <a:off x="4343400" y="1371600"/>
            <a:ext cx="838200" cy="3502025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en-US" sz="2000">
              <a:latin typeface="Arial"/>
              <a:ea typeface="+mn-ea"/>
              <a:cs typeface="Arial"/>
            </a:endParaRPr>
          </a:p>
        </p:txBody>
      </p:sp>
      <p:sp>
        <p:nvSpPr>
          <p:cNvPr id="287765" name="Line 21"/>
          <p:cNvSpPr>
            <a:spLocks noChangeShapeType="1"/>
          </p:cNvSpPr>
          <p:nvPr/>
        </p:nvSpPr>
        <p:spPr bwMode="auto">
          <a:xfrm>
            <a:off x="2895600" y="381000"/>
            <a:ext cx="0" cy="99060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en-US" sz="2000">
              <a:latin typeface="Arial"/>
              <a:ea typeface="+mn-ea"/>
              <a:cs typeface="Arial"/>
            </a:endParaRPr>
          </a:p>
        </p:txBody>
      </p:sp>
      <p:sp>
        <p:nvSpPr>
          <p:cNvPr id="287766" name="Text Box 22"/>
          <p:cNvSpPr txBox="1">
            <a:spLocks noChangeArrowheads="1"/>
          </p:cNvSpPr>
          <p:nvPr/>
        </p:nvSpPr>
        <p:spPr bwMode="auto">
          <a:xfrm rot="17006968">
            <a:off x="3466306" y="2737644"/>
            <a:ext cx="367506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kumimoji="0" lang="en-US" sz="2800" b="1">
                <a:solidFill>
                  <a:schemeClr val="bg1"/>
                </a:solidFill>
                <a:latin typeface="Arial"/>
                <a:ea typeface="+mn-ea"/>
                <a:cs typeface="Arial"/>
              </a:rPr>
              <a:t>Hope 2:17-3:6</a:t>
            </a:r>
          </a:p>
        </p:txBody>
      </p:sp>
      <p:sp>
        <p:nvSpPr>
          <p:cNvPr id="287767" name="Line 23"/>
          <p:cNvSpPr>
            <a:spLocks noChangeShapeType="1"/>
          </p:cNvSpPr>
          <p:nvPr/>
        </p:nvSpPr>
        <p:spPr bwMode="auto">
          <a:xfrm flipH="1">
            <a:off x="7239000" y="1371600"/>
            <a:ext cx="838200" cy="3502025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en-US" sz="2000">
              <a:latin typeface="Arial"/>
              <a:ea typeface="+mn-ea"/>
              <a:cs typeface="Arial"/>
            </a:endParaRPr>
          </a:p>
        </p:txBody>
      </p:sp>
      <p:sp>
        <p:nvSpPr>
          <p:cNvPr id="287768" name="Text Box 24"/>
          <p:cNvSpPr txBox="1">
            <a:spLocks noChangeArrowheads="1"/>
          </p:cNvSpPr>
          <p:nvPr/>
        </p:nvSpPr>
        <p:spPr bwMode="auto">
          <a:xfrm rot="17003057">
            <a:off x="6130926" y="2813050"/>
            <a:ext cx="35306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kumimoji="0" lang="en-US" sz="2800" b="1">
                <a:solidFill>
                  <a:schemeClr val="bg1"/>
                </a:solidFill>
                <a:latin typeface="Arial"/>
                <a:ea typeface="+mn-ea"/>
                <a:cs typeface="Arial"/>
              </a:rPr>
              <a:t>Summary 4:4-6</a:t>
            </a:r>
          </a:p>
        </p:txBody>
      </p:sp>
      <p:sp>
        <p:nvSpPr>
          <p:cNvPr id="287769" name="Line 25"/>
          <p:cNvSpPr>
            <a:spLocks noChangeShapeType="1"/>
          </p:cNvSpPr>
          <p:nvPr/>
        </p:nvSpPr>
        <p:spPr bwMode="auto">
          <a:xfrm flipH="1">
            <a:off x="1066800" y="1371600"/>
            <a:ext cx="838200" cy="3502025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en-US" sz="2000">
              <a:latin typeface="Arial"/>
              <a:ea typeface="+mn-ea"/>
              <a:cs typeface="Arial"/>
            </a:endParaRPr>
          </a:p>
        </p:txBody>
      </p:sp>
      <p:sp>
        <p:nvSpPr>
          <p:cNvPr id="287770" name="Text Box 26"/>
          <p:cNvSpPr txBox="1">
            <a:spLocks noChangeArrowheads="1"/>
          </p:cNvSpPr>
          <p:nvPr/>
        </p:nvSpPr>
        <p:spPr bwMode="auto">
          <a:xfrm rot="17055432">
            <a:off x="-585787" y="2774950"/>
            <a:ext cx="36131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kumimoji="0" lang="en-US" sz="2800" b="1">
                <a:solidFill>
                  <a:schemeClr val="bg1"/>
                </a:solidFill>
                <a:latin typeface="Arial"/>
                <a:ea typeface="+mn-ea"/>
                <a:cs typeface="Arial"/>
              </a:rPr>
              <a:t>Introduction 1:1</a:t>
            </a:r>
          </a:p>
        </p:txBody>
      </p:sp>
      <p:sp>
        <p:nvSpPr>
          <p:cNvPr id="287771" name="Text Box 27"/>
          <p:cNvSpPr txBox="1">
            <a:spLocks noChangeArrowheads="1"/>
          </p:cNvSpPr>
          <p:nvPr/>
        </p:nvSpPr>
        <p:spPr bwMode="auto">
          <a:xfrm>
            <a:off x="3048000" y="381000"/>
            <a:ext cx="39624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kumimoji="0" lang="en-US" b="1" dirty="0">
                <a:solidFill>
                  <a:schemeClr val="bg1"/>
                </a:solidFill>
                <a:latin typeface="Arial"/>
                <a:ea typeface="+mn-ea"/>
                <a:cs typeface="Arial"/>
              </a:rPr>
              <a:t>Problems</a:t>
            </a:r>
          </a:p>
          <a:p>
            <a:pPr algn="ctr" eaLnBrk="1" hangingPunct="1">
              <a:defRPr/>
            </a:pPr>
            <a:r>
              <a:rPr kumimoji="0" lang="en-US" b="1" dirty="0">
                <a:solidFill>
                  <a:schemeClr val="bg1"/>
                </a:solidFill>
                <a:latin typeface="Arial"/>
                <a:ea typeface="+mn-ea"/>
                <a:cs typeface="Arial"/>
              </a:rPr>
              <a:t>1:6–3:12</a:t>
            </a:r>
          </a:p>
        </p:txBody>
      </p:sp>
      <p:sp>
        <p:nvSpPr>
          <p:cNvPr id="287772" name="Text Box 28"/>
          <p:cNvSpPr txBox="1">
            <a:spLocks noChangeArrowheads="1"/>
          </p:cNvSpPr>
          <p:nvPr/>
        </p:nvSpPr>
        <p:spPr bwMode="auto">
          <a:xfrm>
            <a:off x="7086600" y="381000"/>
            <a:ext cx="16002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kumimoji="0" lang="en-US" b="1" dirty="0">
                <a:solidFill>
                  <a:schemeClr val="bg1"/>
                </a:solidFill>
                <a:latin typeface="Arial"/>
                <a:ea typeface="+mn-ea"/>
                <a:cs typeface="Arial"/>
              </a:rPr>
              <a:t>Promise</a:t>
            </a:r>
          </a:p>
          <a:p>
            <a:pPr algn="ctr" eaLnBrk="1" hangingPunct="1">
              <a:defRPr/>
            </a:pPr>
            <a:r>
              <a:rPr kumimoji="0" lang="en-US" b="1" dirty="0">
                <a:solidFill>
                  <a:schemeClr val="bg1"/>
                </a:solidFill>
                <a:latin typeface="Arial"/>
                <a:ea typeface="+mn-ea"/>
                <a:cs typeface="Arial"/>
              </a:rPr>
              <a:t>3:13–4:6</a:t>
            </a:r>
          </a:p>
        </p:txBody>
      </p:sp>
      <p:sp>
        <p:nvSpPr>
          <p:cNvPr id="287773" name="Text Box 29"/>
          <p:cNvSpPr txBox="1">
            <a:spLocks noChangeArrowheads="1"/>
          </p:cNvSpPr>
          <p:nvPr/>
        </p:nvSpPr>
        <p:spPr bwMode="auto">
          <a:xfrm>
            <a:off x="457200" y="5638800"/>
            <a:ext cx="17526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kumimoji="0" lang="en-US" sz="2000" b="1" dirty="0">
                <a:solidFill>
                  <a:schemeClr val="bg1"/>
                </a:solidFill>
                <a:latin typeface="Arial"/>
                <a:ea typeface="+mn-ea"/>
                <a:cs typeface="Arial"/>
              </a:rPr>
              <a:t>Past 1:1-5</a:t>
            </a:r>
          </a:p>
        </p:txBody>
      </p:sp>
      <p:sp>
        <p:nvSpPr>
          <p:cNvPr id="287774" name="Text Box 30"/>
          <p:cNvSpPr txBox="1">
            <a:spLocks noChangeArrowheads="1"/>
          </p:cNvSpPr>
          <p:nvPr/>
        </p:nvSpPr>
        <p:spPr bwMode="auto">
          <a:xfrm>
            <a:off x="1981200" y="5638800"/>
            <a:ext cx="24384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kumimoji="0" lang="en-US" sz="2000" b="1" dirty="0">
                <a:solidFill>
                  <a:schemeClr val="bg1"/>
                </a:solidFill>
                <a:latin typeface="Arial"/>
                <a:ea typeface="+mn-ea"/>
                <a:cs typeface="Arial"/>
              </a:rPr>
              <a:t>Present 1:6–2:16</a:t>
            </a:r>
          </a:p>
        </p:txBody>
      </p:sp>
      <p:sp>
        <p:nvSpPr>
          <p:cNvPr id="287775" name="Text Box 31"/>
          <p:cNvSpPr txBox="1">
            <a:spLocks noChangeArrowheads="1"/>
          </p:cNvSpPr>
          <p:nvPr/>
        </p:nvSpPr>
        <p:spPr bwMode="auto">
          <a:xfrm>
            <a:off x="4724400" y="5638800"/>
            <a:ext cx="25908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kumimoji="0" lang="en-US" sz="2000" b="1" dirty="0">
                <a:solidFill>
                  <a:schemeClr val="bg1"/>
                </a:solidFill>
                <a:latin typeface="Arial"/>
                <a:ea typeface="+mn-ea"/>
                <a:cs typeface="Arial"/>
              </a:rPr>
              <a:t>Future 2:17–4:6</a:t>
            </a:r>
          </a:p>
        </p:txBody>
      </p:sp>
      <p:sp>
        <p:nvSpPr>
          <p:cNvPr id="287776" name="Line 32"/>
          <p:cNvSpPr>
            <a:spLocks noChangeShapeType="1"/>
          </p:cNvSpPr>
          <p:nvPr/>
        </p:nvSpPr>
        <p:spPr bwMode="auto">
          <a:xfrm>
            <a:off x="2057400" y="5667375"/>
            <a:ext cx="1588" cy="38100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en-US" sz="2000">
              <a:latin typeface="Arial"/>
              <a:ea typeface="+mn-ea"/>
              <a:cs typeface="Arial"/>
            </a:endParaRPr>
          </a:p>
        </p:txBody>
      </p:sp>
      <p:sp>
        <p:nvSpPr>
          <p:cNvPr id="287777" name="Text Box 33"/>
          <p:cNvSpPr txBox="1">
            <a:spLocks noChangeArrowheads="1"/>
          </p:cNvSpPr>
          <p:nvPr/>
        </p:nvSpPr>
        <p:spPr bwMode="auto">
          <a:xfrm>
            <a:off x="2133600" y="1371600"/>
            <a:ext cx="6858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r" eaLnBrk="1" hangingPunct="1">
              <a:spcBef>
                <a:spcPct val="50000"/>
              </a:spcBef>
              <a:defRPr/>
            </a:pPr>
            <a:r>
              <a:rPr kumimoji="0" lang="en-US" sz="2800" b="1">
                <a:solidFill>
                  <a:schemeClr val="bg1"/>
                </a:solidFill>
                <a:latin typeface="Arial"/>
                <a:ea typeface="+mn-ea"/>
                <a:cs typeface="Arial"/>
              </a:rPr>
              <a:t>1</a:t>
            </a:r>
          </a:p>
        </p:txBody>
      </p:sp>
      <p:sp>
        <p:nvSpPr>
          <p:cNvPr id="287778" name="Text Box 34"/>
          <p:cNvSpPr txBox="1">
            <a:spLocks noChangeArrowheads="1"/>
          </p:cNvSpPr>
          <p:nvPr/>
        </p:nvSpPr>
        <p:spPr bwMode="auto">
          <a:xfrm>
            <a:off x="3505200" y="1371600"/>
            <a:ext cx="6858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r" eaLnBrk="1" hangingPunct="1">
              <a:spcBef>
                <a:spcPct val="50000"/>
              </a:spcBef>
              <a:defRPr/>
            </a:pPr>
            <a:r>
              <a:rPr kumimoji="0" lang="en-US" sz="2800" b="1">
                <a:solidFill>
                  <a:schemeClr val="bg1"/>
                </a:solidFill>
                <a:latin typeface="Arial"/>
                <a:ea typeface="+mn-ea"/>
                <a:cs typeface="Arial"/>
              </a:rPr>
              <a:t>2</a:t>
            </a:r>
          </a:p>
        </p:txBody>
      </p:sp>
      <p:sp>
        <p:nvSpPr>
          <p:cNvPr id="287779" name="Text Box 35"/>
          <p:cNvSpPr txBox="1">
            <a:spLocks noChangeArrowheads="1"/>
          </p:cNvSpPr>
          <p:nvPr/>
        </p:nvSpPr>
        <p:spPr bwMode="auto">
          <a:xfrm>
            <a:off x="4419600" y="1371600"/>
            <a:ext cx="6858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r" eaLnBrk="1" hangingPunct="1">
              <a:spcBef>
                <a:spcPct val="50000"/>
              </a:spcBef>
              <a:defRPr/>
            </a:pPr>
            <a:r>
              <a:rPr kumimoji="0" lang="en-US" sz="2800" b="1">
                <a:solidFill>
                  <a:schemeClr val="bg1"/>
                </a:solidFill>
                <a:latin typeface="Arial"/>
                <a:ea typeface="+mn-ea"/>
                <a:cs typeface="Arial"/>
              </a:rPr>
              <a:t>3</a:t>
            </a:r>
          </a:p>
        </p:txBody>
      </p:sp>
      <p:sp>
        <p:nvSpPr>
          <p:cNvPr id="287780" name="Text Box 36"/>
          <p:cNvSpPr txBox="1">
            <a:spLocks noChangeArrowheads="1"/>
          </p:cNvSpPr>
          <p:nvPr/>
        </p:nvSpPr>
        <p:spPr bwMode="auto">
          <a:xfrm>
            <a:off x="5562600" y="1371600"/>
            <a:ext cx="6858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r" eaLnBrk="1" hangingPunct="1">
              <a:spcBef>
                <a:spcPct val="50000"/>
              </a:spcBef>
              <a:defRPr/>
            </a:pPr>
            <a:r>
              <a:rPr kumimoji="0" lang="en-US" sz="2800" b="1">
                <a:solidFill>
                  <a:schemeClr val="bg1"/>
                </a:solidFill>
                <a:latin typeface="Arial"/>
                <a:ea typeface="+mn-ea"/>
                <a:cs typeface="Arial"/>
              </a:rPr>
              <a:t>4</a:t>
            </a:r>
          </a:p>
        </p:txBody>
      </p:sp>
      <p:sp>
        <p:nvSpPr>
          <p:cNvPr id="287781" name="Text Box 37"/>
          <p:cNvSpPr txBox="1">
            <a:spLocks noChangeArrowheads="1"/>
          </p:cNvSpPr>
          <p:nvPr/>
        </p:nvSpPr>
        <p:spPr bwMode="auto">
          <a:xfrm>
            <a:off x="6400800" y="1371600"/>
            <a:ext cx="6858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r" eaLnBrk="1" hangingPunct="1">
              <a:spcBef>
                <a:spcPct val="50000"/>
              </a:spcBef>
              <a:defRPr/>
            </a:pPr>
            <a:r>
              <a:rPr kumimoji="0" lang="en-US" sz="2800" b="1">
                <a:solidFill>
                  <a:schemeClr val="bg1"/>
                </a:solidFill>
                <a:latin typeface="Arial"/>
                <a:ea typeface="+mn-ea"/>
                <a:cs typeface="Arial"/>
              </a:rPr>
              <a:t>5</a:t>
            </a:r>
          </a:p>
        </p:txBody>
      </p:sp>
      <p:sp>
        <p:nvSpPr>
          <p:cNvPr id="287782" name="Text Box 38"/>
          <p:cNvSpPr txBox="1">
            <a:spLocks noChangeArrowheads="1"/>
          </p:cNvSpPr>
          <p:nvPr/>
        </p:nvSpPr>
        <p:spPr bwMode="auto">
          <a:xfrm>
            <a:off x="7315200" y="1371600"/>
            <a:ext cx="6858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r" eaLnBrk="1" hangingPunct="1">
              <a:spcBef>
                <a:spcPct val="50000"/>
              </a:spcBef>
              <a:defRPr/>
            </a:pPr>
            <a:r>
              <a:rPr kumimoji="0" lang="en-US" sz="2800" b="1">
                <a:solidFill>
                  <a:schemeClr val="bg1"/>
                </a:solidFill>
                <a:latin typeface="Arial"/>
                <a:ea typeface="+mn-ea"/>
                <a:cs typeface="Arial"/>
              </a:rPr>
              <a:t>6</a:t>
            </a:r>
          </a:p>
        </p:txBody>
      </p:sp>
      <p:sp>
        <p:nvSpPr>
          <p:cNvPr id="287783" name="Text Box 39"/>
          <p:cNvSpPr txBox="1">
            <a:spLocks noChangeArrowheads="1"/>
          </p:cNvSpPr>
          <p:nvPr/>
        </p:nvSpPr>
        <p:spPr bwMode="auto">
          <a:xfrm>
            <a:off x="533400" y="4840288"/>
            <a:ext cx="3505200" cy="728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 eaLnBrk="1" hangingPunct="1">
              <a:lnSpc>
                <a:spcPct val="85000"/>
              </a:lnSpc>
              <a:defRPr/>
            </a:pPr>
            <a:r>
              <a:rPr kumimoji="0" lang="en-US" b="1" dirty="0">
                <a:solidFill>
                  <a:schemeClr val="bg1"/>
                </a:solidFill>
                <a:latin typeface="Arial"/>
                <a:ea typeface="+mn-ea"/>
                <a:cs typeface="Arial"/>
              </a:rPr>
              <a:t>Remember the Law </a:t>
            </a:r>
          </a:p>
          <a:p>
            <a:pPr algn="ctr" eaLnBrk="1" hangingPunct="1">
              <a:lnSpc>
                <a:spcPct val="85000"/>
              </a:lnSpc>
              <a:defRPr/>
            </a:pPr>
            <a:r>
              <a:rPr kumimoji="0" lang="en-US" b="1" dirty="0">
                <a:solidFill>
                  <a:schemeClr val="bg1"/>
                </a:solidFill>
                <a:latin typeface="Arial"/>
                <a:ea typeface="+mn-ea"/>
                <a:cs typeface="Arial"/>
              </a:rPr>
              <a:t>1:1–2:16</a:t>
            </a:r>
          </a:p>
        </p:txBody>
      </p:sp>
      <p:sp>
        <p:nvSpPr>
          <p:cNvPr id="287784" name="Text Box 40"/>
          <p:cNvSpPr txBox="1">
            <a:spLocks noChangeArrowheads="1"/>
          </p:cNvSpPr>
          <p:nvPr/>
        </p:nvSpPr>
        <p:spPr bwMode="auto">
          <a:xfrm>
            <a:off x="4267200" y="4840288"/>
            <a:ext cx="3505200" cy="728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 eaLnBrk="1" hangingPunct="1">
              <a:lnSpc>
                <a:spcPct val="85000"/>
              </a:lnSpc>
              <a:defRPr/>
            </a:pPr>
            <a:r>
              <a:rPr kumimoji="0" lang="en-US" b="1" dirty="0">
                <a:solidFill>
                  <a:schemeClr val="bg1"/>
                </a:solidFill>
                <a:latin typeface="Arial"/>
                <a:ea typeface="+mn-ea"/>
                <a:cs typeface="Arial"/>
              </a:rPr>
              <a:t>Rely on the promises 2:17–4:6</a:t>
            </a:r>
          </a:p>
        </p:txBody>
      </p:sp>
      <p:sp>
        <p:nvSpPr>
          <p:cNvPr id="287785" name="Line 41"/>
          <p:cNvSpPr>
            <a:spLocks noChangeShapeType="1"/>
          </p:cNvSpPr>
          <p:nvPr/>
        </p:nvSpPr>
        <p:spPr bwMode="auto">
          <a:xfrm>
            <a:off x="4343400" y="4876800"/>
            <a:ext cx="4763" cy="121920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en-US" sz="2000">
              <a:latin typeface="Arial"/>
              <a:ea typeface="+mn-ea"/>
              <a:cs typeface="Arial"/>
            </a:endParaRPr>
          </a:p>
        </p:txBody>
      </p:sp>
      <p:sp>
        <p:nvSpPr>
          <p:cNvPr id="287786" name="Line 42"/>
          <p:cNvSpPr>
            <a:spLocks noChangeShapeType="1"/>
          </p:cNvSpPr>
          <p:nvPr/>
        </p:nvSpPr>
        <p:spPr bwMode="auto">
          <a:xfrm>
            <a:off x="609600" y="5557838"/>
            <a:ext cx="1588" cy="53340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en-US" sz="2000">
              <a:latin typeface="Arial"/>
              <a:ea typeface="+mn-ea"/>
              <a:cs typeface="Arial"/>
            </a:endParaRPr>
          </a:p>
        </p:txBody>
      </p:sp>
      <p:sp>
        <p:nvSpPr>
          <p:cNvPr id="287787" name="Line 43"/>
          <p:cNvSpPr>
            <a:spLocks noChangeShapeType="1"/>
          </p:cNvSpPr>
          <p:nvPr/>
        </p:nvSpPr>
        <p:spPr bwMode="auto">
          <a:xfrm>
            <a:off x="7775575" y="5500688"/>
            <a:ext cx="1588" cy="671512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en-US" sz="2000">
              <a:latin typeface="Arial"/>
              <a:ea typeface="+mn-ea"/>
              <a:cs typeface="Arial"/>
            </a:endParaRPr>
          </a:p>
        </p:txBody>
      </p:sp>
      <p:sp>
        <p:nvSpPr>
          <p:cNvPr id="287788" name="Rectangle 44"/>
          <p:cNvSpPr>
            <a:spLocks noChangeArrowheads="1"/>
          </p:cNvSpPr>
          <p:nvPr/>
        </p:nvSpPr>
        <p:spPr bwMode="auto">
          <a:xfrm>
            <a:off x="609600" y="4876800"/>
            <a:ext cx="7162800" cy="762000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 sz="2000">
              <a:latin typeface="Arial"/>
              <a:ea typeface="+mn-ea"/>
              <a:cs typeface="Arial"/>
            </a:endParaRPr>
          </a:p>
        </p:txBody>
      </p:sp>
      <p:sp>
        <p:nvSpPr>
          <p:cNvPr id="287789" name="Rectangle 45"/>
          <p:cNvSpPr>
            <a:spLocks noChangeArrowheads="1"/>
          </p:cNvSpPr>
          <p:nvPr/>
        </p:nvSpPr>
        <p:spPr bwMode="auto">
          <a:xfrm>
            <a:off x="609600" y="6110288"/>
            <a:ext cx="7172325" cy="461962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 sz="2000">
              <a:latin typeface="Arial"/>
              <a:ea typeface="+mn-ea"/>
              <a:cs typeface="Arial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877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877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7783" grpId="0" autoUpdateAnimBg="0"/>
      <p:bldP spid="287784" grpId="0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7189" y="980728"/>
            <a:ext cx="5357099" cy="5589240"/>
          </a:xfrm>
          <a:prstGeom prst="rect">
            <a:avLst/>
          </a:prstGeom>
        </p:spPr>
      </p:pic>
      <p:sp>
        <p:nvSpPr>
          <p:cNvPr id="100355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88640"/>
            <a:ext cx="9143999" cy="1080120"/>
          </a:xfrm>
          <a:effectLst/>
        </p:spPr>
        <p:txBody>
          <a:bodyPr/>
          <a:lstStyle/>
          <a:p>
            <a:pPr>
              <a:defRPr/>
            </a:pPr>
            <a:r>
              <a:rPr lang="en-US" sz="6000" b="1" i="1" dirty="0">
                <a:solidFill>
                  <a:srgbClr val="3F5B7E"/>
                </a:solidFill>
                <a:effectLst>
                  <a:glow rad="127000">
                    <a:schemeClr val="bg1"/>
                  </a:glow>
                </a:effectLst>
                <a:latin typeface="Phosphate Inline"/>
                <a:ea typeface="ＭＳ Ｐゴシック" charset="0"/>
                <a:cs typeface="Phosphate Inline"/>
              </a:rPr>
              <a:t>How can you be...?</a:t>
            </a:r>
          </a:p>
        </p:txBody>
      </p:sp>
    </p:spTree>
    <p:extLst>
      <p:ext uri="{BB962C8B-B14F-4D97-AF65-F5344CB8AC3E}">
        <p14:creationId xmlns:p14="http://schemas.microsoft.com/office/powerpoint/2010/main" val="500040298"/>
      </p:ext>
    </p:extLst>
  </p:cSld>
  <p:clrMapOvr>
    <a:masterClrMapping/>
  </p:clrMapOvr>
  <p:transition/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8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3124200" y="304800"/>
            <a:ext cx="3429000" cy="609600"/>
          </a:xfrm>
        </p:spPr>
        <p:txBody>
          <a:bodyPr/>
          <a:lstStyle/>
          <a:p>
            <a:pPr algn="r">
              <a:defRPr/>
            </a:pPr>
            <a:r>
              <a:rPr lang="en-US" sz="2800">
                <a:latin typeface="Arail" charset="0"/>
                <a:ea typeface="ＭＳ Ｐゴシック" charset="0"/>
                <a:cs typeface="Arail" charset="0"/>
              </a:rPr>
              <a:t>Appendices (ch. 4)</a:t>
            </a:r>
          </a:p>
        </p:txBody>
      </p:sp>
      <p:sp>
        <p:nvSpPr>
          <p:cNvPr id="245762" name="Rectangle 3"/>
          <p:cNvSpPr>
            <a:spLocks noChangeArrowheads="1"/>
          </p:cNvSpPr>
          <p:nvPr/>
        </p:nvSpPr>
        <p:spPr bwMode="auto">
          <a:xfrm>
            <a:off x="0" y="152400"/>
            <a:ext cx="6629400" cy="990600"/>
          </a:xfrm>
          <a:prstGeom prst="rect">
            <a:avLst/>
          </a:prstGeom>
          <a:solidFill>
            <a:srgbClr val="000000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41666" name="Text Box 2"/>
          <p:cNvSpPr txBox="1">
            <a:spLocks noChangeArrowheads="1"/>
          </p:cNvSpPr>
          <p:nvPr/>
        </p:nvSpPr>
        <p:spPr bwMode="auto">
          <a:xfrm>
            <a:off x="593725" y="304800"/>
            <a:ext cx="8154739" cy="600233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3200" b="1" i="1">
                <a:latin typeface="Arail" charset="0"/>
                <a:cs typeface="Arail" charset="0"/>
              </a:rPr>
              <a:t>8. Conclusion (ch. 4)</a:t>
            </a:r>
          </a:p>
          <a:p>
            <a:pPr>
              <a:defRPr/>
            </a:pPr>
            <a:endParaRPr lang="en-US" sz="3200" b="1" i="1">
              <a:latin typeface="Arail" charset="0"/>
              <a:cs typeface="Arail" charset="0"/>
            </a:endParaRPr>
          </a:p>
          <a:p>
            <a:pPr>
              <a:buFontTx/>
              <a:buChar char="-"/>
              <a:defRPr/>
            </a:pPr>
            <a:r>
              <a:rPr lang="en-US" sz="3200" b="1" i="1">
                <a:latin typeface="Arail" charset="0"/>
                <a:cs typeface="Arail" charset="0"/>
              </a:rPr>
              <a:t>A summary of two main themes: </a:t>
            </a:r>
          </a:p>
          <a:p>
            <a:pPr lvl="1">
              <a:buFontTx/>
              <a:buChar char="-"/>
              <a:defRPr/>
            </a:pPr>
            <a:endParaRPr lang="en-US" sz="3200" b="1" i="1">
              <a:solidFill>
                <a:srgbClr val="FFFF00"/>
              </a:solidFill>
              <a:latin typeface="Arail" charset="0"/>
              <a:cs typeface="Arail" charset="0"/>
            </a:endParaRPr>
          </a:p>
          <a:p>
            <a:pPr lvl="1">
              <a:buFontTx/>
              <a:buChar char="-"/>
              <a:defRPr/>
            </a:pPr>
            <a:r>
              <a:rPr lang="en-US" sz="3200" b="1" i="1">
                <a:latin typeface="Arail" charset="0"/>
                <a:cs typeface="Arail" charset="0"/>
              </a:rPr>
              <a:t>the need to </a:t>
            </a:r>
            <a:r>
              <a:rPr lang="en-US" sz="3200" b="1" i="1">
                <a:solidFill>
                  <a:srgbClr val="FFFF00"/>
                </a:solidFill>
                <a:latin typeface="Arail" charset="0"/>
                <a:cs typeface="Arail" charset="0"/>
              </a:rPr>
              <a:t>keep the Law</a:t>
            </a:r>
            <a:r>
              <a:rPr lang="en-US" sz="3200" b="1" i="1">
                <a:latin typeface="Arail" charset="0"/>
                <a:cs typeface="Arail" charset="0"/>
              </a:rPr>
              <a:t> of Moses (primary themes of disputations #1-3) </a:t>
            </a:r>
          </a:p>
          <a:p>
            <a:pPr lvl="1" algn="ctr">
              <a:defRPr/>
            </a:pPr>
            <a:br>
              <a:rPr lang="en-US" sz="3200" b="1" i="1">
                <a:latin typeface="Arail" charset="0"/>
                <a:cs typeface="Arail" charset="0"/>
              </a:rPr>
            </a:br>
            <a:r>
              <a:rPr lang="en-US" sz="3200" b="1" i="1">
                <a:latin typeface="Arail" charset="0"/>
                <a:cs typeface="Arail" charset="0"/>
              </a:rPr>
              <a:t>and </a:t>
            </a:r>
          </a:p>
          <a:p>
            <a:pPr lvl="1">
              <a:buFontTx/>
              <a:buChar char="-"/>
              <a:defRPr/>
            </a:pPr>
            <a:endParaRPr lang="en-US" sz="3200" b="1" i="1">
              <a:latin typeface="Arail" charset="0"/>
              <a:cs typeface="Arail" charset="0"/>
            </a:endParaRPr>
          </a:p>
          <a:p>
            <a:pPr lvl="1">
              <a:buFontTx/>
              <a:buChar char="-"/>
              <a:defRPr/>
            </a:pPr>
            <a:r>
              <a:rPr lang="en-US" sz="3200" b="1" i="1">
                <a:latin typeface="Arail" charset="0"/>
                <a:cs typeface="Arail" charset="0"/>
              </a:rPr>
              <a:t>the need to </a:t>
            </a:r>
            <a:r>
              <a:rPr lang="en-US" sz="3200" b="1" i="1">
                <a:solidFill>
                  <a:srgbClr val="FFFF00"/>
                </a:solidFill>
                <a:latin typeface="Arail" charset="0"/>
                <a:cs typeface="Arail" charset="0"/>
              </a:rPr>
              <a:t>be prepared </a:t>
            </a:r>
            <a:r>
              <a:rPr lang="en-US" sz="3200" b="1" i="1">
                <a:latin typeface="Arail" charset="0"/>
                <a:cs typeface="Arail" charset="0"/>
              </a:rPr>
              <a:t>for the coming Day of the L</a:t>
            </a:r>
            <a:r>
              <a:rPr lang="en-US" sz="2800" b="1" i="1">
                <a:latin typeface="Arail" charset="0"/>
                <a:cs typeface="Arail" charset="0"/>
              </a:rPr>
              <a:t>ORD</a:t>
            </a:r>
            <a:r>
              <a:rPr lang="en-US" sz="3200" b="1" i="1">
                <a:latin typeface="Arail" charset="0"/>
                <a:cs typeface="Arail" charset="0"/>
              </a:rPr>
              <a:t> </a:t>
            </a:r>
            <a:br>
              <a:rPr lang="en-US" sz="3200" b="1" i="1">
                <a:latin typeface="Arail" charset="0"/>
                <a:cs typeface="Arail" charset="0"/>
              </a:rPr>
            </a:br>
            <a:r>
              <a:rPr lang="en-US" sz="3200" b="1" i="1">
                <a:latin typeface="Arail" charset="0"/>
                <a:cs typeface="Arail" charset="0"/>
              </a:rPr>
              <a:t>(primary themes of disputations #4-7)</a:t>
            </a:r>
          </a:p>
        </p:txBody>
      </p:sp>
    </p:spTree>
  </p:cSld>
  <p:clrMapOvr>
    <a:masterClrMapping/>
  </p:clrMapOvr>
  <p:transition/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6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Times New Roman" charset="0"/>
                <a:ea typeface="ＭＳ Ｐゴシック" charset="0"/>
                <a:cs typeface="ＭＳ Ｐゴシック" charset="0"/>
              </a:rPr>
              <a:t>Malachi 4:2a</a:t>
            </a:r>
          </a:p>
        </p:txBody>
      </p:sp>
      <p:sp>
        <p:nvSpPr>
          <p:cNvPr id="247810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>
              <a:buFont typeface="Wingdings" charset="0"/>
              <a:buNone/>
            </a:pPr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47811" name="Picture 4"/>
          <p:cNvPicPr>
            <a:picLocks noChangeAspect="1" noChangeArrowheads="1"/>
          </p:cNvPicPr>
          <p:nvPr/>
        </p:nvPicPr>
        <p:blipFill>
          <a:blip r:embed="rId3" cstate="screen">
            <a:lum bright="-2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8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247812" name="Rectangle 4"/>
          <p:cNvSpPr>
            <a:spLocks noChangeArrowheads="1"/>
          </p:cNvSpPr>
          <p:nvPr/>
        </p:nvSpPr>
        <p:spPr bwMode="auto">
          <a:xfrm>
            <a:off x="1116013" y="260350"/>
            <a:ext cx="7858125" cy="2500313"/>
          </a:xfrm>
          <a:prstGeom prst="rect">
            <a:avLst/>
          </a:prstGeom>
          <a:solidFill>
            <a:srgbClr val="000090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r>
              <a:rPr lang="mr-IN" sz="3200" b="1" i="1">
                <a:latin typeface="Arial" charset="0"/>
                <a:cs typeface="Arial" charset="0"/>
              </a:rPr>
              <a:t>"</a:t>
            </a:r>
            <a:r>
              <a:rPr lang="en-US" sz="3200" b="1" i="1">
                <a:latin typeface="Arial" charset="0"/>
                <a:cs typeface="Arial" charset="0"/>
              </a:rPr>
              <a:t>But for you who fear my name, </a:t>
            </a:r>
            <a:br>
              <a:rPr lang="en-US" sz="3200" b="1" i="1">
                <a:latin typeface="Arial" charset="0"/>
                <a:cs typeface="Arial" charset="0"/>
              </a:rPr>
            </a:br>
            <a:r>
              <a:rPr lang="en-US" sz="3200" b="1" i="1">
                <a:latin typeface="Arial" charset="0"/>
                <a:cs typeface="Arial" charset="0"/>
              </a:rPr>
              <a:t>the Sun of Righteousness will rise </a:t>
            </a:r>
            <a:br>
              <a:rPr lang="en-US" sz="3200" b="1" i="1">
                <a:latin typeface="Arial" charset="0"/>
                <a:cs typeface="Arial" charset="0"/>
              </a:rPr>
            </a:br>
            <a:r>
              <a:rPr lang="en-US" sz="3200" b="1" i="1">
                <a:latin typeface="Arial" charset="0"/>
                <a:cs typeface="Arial" charset="0"/>
              </a:rPr>
              <a:t>with healing in his wings.</a:t>
            </a:r>
            <a:r>
              <a:rPr lang="mr-IN" sz="3200" b="1" i="1">
                <a:latin typeface="Arial" charset="0"/>
                <a:cs typeface="Arial" charset="0"/>
              </a:rPr>
              <a:t>"</a:t>
            </a:r>
            <a:endParaRPr lang="en-US" sz="3200" b="1" i="1">
              <a:latin typeface="Arial" charset="0"/>
              <a:cs typeface="Arial" charset="0"/>
            </a:endParaRPr>
          </a:p>
          <a:p>
            <a:endParaRPr lang="en-US" sz="3200" b="1" i="1">
              <a:latin typeface="Arial" charset="0"/>
              <a:cs typeface="Arial" charset="0"/>
            </a:endParaRPr>
          </a:p>
          <a:p>
            <a:pPr algn="r"/>
            <a:r>
              <a:rPr lang="en-US" sz="3200" b="1" i="1">
                <a:latin typeface="Arial" charset="0"/>
                <a:cs typeface="Arial" charset="0"/>
              </a:rPr>
              <a:t>Malachi 4:2 </a:t>
            </a:r>
            <a:r>
              <a:rPr lang="en-US" sz="2800" b="1" i="1">
                <a:latin typeface="Arial" charset="0"/>
                <a:cs typeface="Arial" charset="0"/>
              </a:rPr>
              <a:t>NLT</a:t>
            </a:r>
            <a:endParaRPr lang="en-US" sz="3200" b="1" i="1"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/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85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60325"/>
            <a:ext cx="8166100" cy="673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25088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943600" y="6096000"/>
            <a:ext cx="2514600" cy="533400"/>
          </a:xfrm>
        </p:spPr>
        <p:txBody>
          <a:bodyPr/>
          <a:lstStyle/>
          <a:p>
            <a:pPr algn="r">
              <a:defRPr/>
            </a:pPr>
            <a:r>
              <a:rPr lang="en-US" sz="2800" i="1">
                <a:solidFill>
                  <a:schemeClr val="bg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charset="0"/>
                <a:ea typeface="ＭＳ Ｐゴシック" charset="0"/>
                <a:cs typeface="ＭＳ Ｐゴシック" charset="0"/>
              </a:rPr>
              <a:t>Malachi 4:2b</a:t>
            </a:r>
            <a:endParaRPr lang="en-US" sz="2800" i="1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ransition/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1847" y="4658"/>
            <a:ext cx="9155847" cy="6088638"/>
          </a:xfrm>
          <a:prstGeom prst="rect">
            <a:avLst/>
          </a:prstGeom>
        </p:spPr>
      </p:pic>
      <p:sp>
        <p:nvSpPr>
          <p:cNvPr id="25088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6207968"/>
            <a:ext cx="9144000" cy="533400"/>
          </a:xfrm>
        </p:spPr>
        <p:txBody>
          <a:bodyPr/>
          <a:lstStyle/>
          <a:p>
            <a:pPr algn="r">
              <a:defRPr/>
            </a:pPr>
            <a:r>
              <a:rPr lang="en-US" sz="3200" b="1" i="1" dirty="0">
                <a:solidFill>
                  <a:schemeClr val="tx1"/>
                </a:solidFill>
                <a:effectLst/>
                <a:latin typeface="Arial"/>
                <a:ea typeface="ＭＳ Ｐゴシック" charset="0"/>
                <a:cs typeface="Arial"/>
              </a:rPr>
              <a:t>Malachi 4:2b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251520" y="620688"/>
            <a:ext cx="3666728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1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ＭＳ Ｐゴシック" pitchFamily="-111" charset="-128"/>
                <a:cs typeface="ＭＳ Ｐゴシック" pitchFamily="-111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1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1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1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1" charset="0"/>
              </a:defRPr>
            </a:lvl9pPr>
          </a:lstStyle>
          <a:p>
            <a:pPr algn="r">
              <a:defRPr/>
            </a:pPr>
            <a:r>
              <a:rPr lang="mr-IN" sz="3200" b="1" i="1" dirty="0">
                <a:solidFill>
                  <a:schemeClr val="bg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  <a:ea typeface="ＭＳ Ｐゴシック" charset="0"/>
                <a:cs typeface="Arial"/>
              </a:rPr>
              <a:t>"</a:t>
            </a:r>
            <a:r>
              <a:rPr lang="en-US" sz="3200" b="1" i="1" dirty="0">
                <a:solidFill>
                  <a:schemeClr val="bg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  <a:ea typeface="ＭＳ Ｐゴシック" charset="0"/>
                <a:cs typeface="Arial"/>
              </a:rPr>
              <a:t>…you will go free, leaping with joy like calves let out to pasture.</a:t>
            </a:r>
            <a:r>
              <a:rPr lang="mr-IN" sz="3200" b="1" i="1" dirty="0">
                <a:solidFill>
                  <a:schemeClr val="bg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  <a:ea typeface="ＭＳ Ｐゴシック" charset="0"/>
                <a:cs typeface="Arial"/>
              </a:rPr>
              <a:t>"</a:t>
            </a:r>
            <a:r>
              <a:rPr lang="en-US" sz="3200" b="1" i="1" dirty="0">
                <a:solidFill>
                  <a:schemeClr val="bg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  <a:ea typeface="ＭＳ Ｐゴシック" charset="0"/>
                <a:cs typeface="Arial"/>
              </a:rPr>
              <a:t> </a:t>
            </a:r>
            <a:endParaRPr lang="en-US" sz="3200" b="1" i="1" dirty="0">
              <a:latin typeface="Arial"/>
              <a:ea typeface="ＭＳ Ｐゴシック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36867414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ransition/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BBE0E3"/>
            </a:gs>
            <a:gs pos="100000">
              <a:srgbClr val="CCCCFF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-6350" y="2019300"/>
            <a:ext cx="692150" cy="1465263"/>
            <a:chOff x="160" y="1272"/>
            <a:chExt cx="436" cy="923"/>
          </a:xfrm>
        </p:grpSpPr>
        <p:sp>
          <p:nvSpPr>
            <p:cNvPr id="88081" name="Line 2"/>
            <p:cNvSpPr>
              <a:spLocks noChangeShapeType="1"/>
            </p:cNvSpPr>
            <p:nvPr/>
          </p:nvSpPr>
          <p:spPr bwMode="auto">
            <a:xfrm>
              <a:off x="384" y="1272"/>
              <a:ext cx="1" cy="924"/>
            </a:xfrm>
            <a:prstGeom prst="line">
              <a:avLst/>
            </a:prstGeom>
            <a:noFill/>
            <a:ln w="57240">
              <a:solidFill>
                <a:srgbClr val="663300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kumimoji="0" lang="en-US" b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/>
              </a:endParaRPr>
            </a:p>
          </p:txBody>
        </p:sp>
        <p:sp>
          <p:nvSpPr>
            <p:cNvPr id="88082" name="Line 3"/>
            <p:cNvSpPr>
              <a:spLocks noChangeShapeType="1"/>
            </p:cNvSpPr>
            <p:nvPr/>
          </p:nvSpPr>
          <p:spPr bwMode="auto">
            <a:xfrm>
              <a:off x="160" y="1512"/>
              <a:ext cx="437" cy="1"/>
            </a:xfrm>
            <a:prstGeom prst="line">
              <a:avLst/>
            </a:prstGeom>
            <a:noFill/>
            <a:ln w="57240">
              <a:solidFill>
                <a:srgbClr val="663300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kumimoji="0" lang="en-US" b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/>
              </a:endParaRPr>
            </a:p>
          </p:txBody>
        </p:sp>
      </p:grpSp>
      <p:sp>
        <p:nvSpPr>
          <p:cNvPr id="32772" name="Text Box 4"/>
          <p:cNvSpPr txBox="1">
            <a:spLocks noChangeArrowheads="1"/>
          </p:cNvSpPr>
          <p:nvPr/>
        </p:nvSpPr>
        <p:spPr bwMode="auto">
          <a:xfrm>
            <a:off x="290513" y="3524250"/>
            <a:ext cx="2203450" cy="525463"/>
          </a:xfrm>
          <a:prstGeom prst="rect">
            <a:avLst/>
          </a:prstGeom>
          <a:solidFill>
            <a:srgbClr val="9C9CD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449263" eaLnBrk="1" hangingPunct="1">
              <a:buClr>
                <a:srgbClr val="000000"/>
              </a:buClr>
              <a:buSzPct val="100000"/>
              <a:buFont typeface="Arial" charset="0"/>
              <a:buNone/>
            </a:pPr>
            <a:r>
              <a:rPr kumimoji="0" lang="en-GB" sz="2800" b="1">
                <a:solidFill>
                  <a:srgbClr val="000000"/>
                </a:solidFill>
                <a:cs typeface="Arial" charset="0"/>
              </a:rPr>
              <a:t>Church Age</a:t>
            </a:r>
          </a:p>
        </p:txBody>
      </p:sp>
      <p:sp>
        <p:nvSpPr>
          <p:cNvPr id="32774" name="Text Box 6"/>
          <p:cNvSpPr txBox="1">
            <a:spLocks noChangeArrowheads="1"/>
          </p:cNvSpPr>
          <p:nvPr/>
        </p:nvSpPr>
        <p:spPr bwMode="auto">
          <a:xfrm>
            <a:off x="2484438" y="3524250"/>
            <a:ext cx="2725737" cy="895350"/>
          </a:xfrm>
          <a:prstGeom prst="rect">
            <a:avLst/>
          </a:prstGeom>
          <a:solidFill>
            <a:srgbClr val="CCFF6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449263" eaLnBrk="1" hangingPunct="1">
              <a:buClr>
                <a:srgbClr val="000000"/>
              </a:buClr>
              <a:buSzPct val="100000"/>
              <a:buFont typeface="Arial" charset="0"/>
              <a:buNone/>
            </a:pPr>
            <a:r>
              <a:rPr kumimoji="0" lang="en-GB" sz="2800" b="1">
                <a:solidFill>
                  <a:srgbClr val="000000"/>
                </a:solidFill>
                <a:cs typeface="Arial" charset="0"/>
              </a:rPr>
              <a:t>Tribulation</a:t>
            </a:r>
          </a:p>
          <a:p>
            <a:pPr algn="ctr" defTabSz="449263" eaLnBrk="1" hangingPunct="1">
              <a:buClr>
                <a:srgbClr val="000000"/>
              </a:buClr>
              <a:buSzPct val="100000"/>
            </a:pPr>
            <a:r>
              <a:rPr kumimoji="0" lang="en-GB" b="1">
                <a:solidFill>
                  <a:srgbClr val="000000"/>
                </a:solidFill>
                <a:cs typeface="Arial" charset="0"/>
              </a:rPr>
              <a:t>(Zech. 14:1-2)</a:t>
            </a:r>
            <a:endParaRPr kumimoji="0" lang="en-GB" sz="28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775" name="Text Box 7"/>
          <p:cNvSpPr txBox="1">
            <a:spLocks noChangeArrowheads="1"/>
          </p:cNvSpPr>
          <p:nvPr/>
        </p:nvSpPr>
        <p:spPr bwMode="auto">
          <a:xfrm>
            <a:off x="5218113" y="3524250"/>
            <a:ext cx="2336800" cy="895350"/>
          </a:xfrm>
          <a:prstGeom prst="rect">
            <a:avLst/>
          </a:prstGeom>
          <a:solidFill>
            <a:srgbClr val="99FFCC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449263" eaLnBrk="1" hangingPunct="1">
              <a:buClr>
                <a:srgbClr val="000000"/>
              </a:buClr>
              <a:buSzPct val="100000"/>
              <a:buFont typeface="Arial" charset="0"/>
              <a:buNone/>
            </a:pPr>
            <a:r>
              <a:rPr kumimoji="0" lang="en-GB" sz="2800" b="1">
                <a:solidFill>
                  <a:srgbClr val="000000"/>
                </a:solidFill>
                <a:cs typeface="Arial" charset="0"/>
              </a:rPr>
              <a:t>Millennium</a:t>
            </a:r>
          </a:p>
          <a:p>
            <a:pPr algn="ctr" defTabSz="449263" eaLnBrk="1" hangingPunct="1">
              <a:buClr>
                <a:srgbClr val="000000"/>
              </a:buClr>
              <a:buSzPct val="100000"/>
              <a:buFont typeface="Arial" charset="0"/>
              <a:buNone/>
            </a:pPr>
            <a:r>
              <a:rPr kumimoji="0" lang="en-GB" b="1">
                <a:solidFill>
                  <a:srgbClr val="000000"/>
                </a:solidFill>
                <a:cs typeface="Arial" charset="0"/>
              </a:rPr>
              <a:t>(Zech. 14:6-21)</a:t>
            </a:r>
            <a:endParaRPr kumimoji="0" lang="en-GB" sz="2800" b="1">
              <a:solidFill>
                <a:srgbClr val="000000"/>
              </a:solidFill>
              <a:cs typeface="Arial" charset="0"/>
            </a:endParaRPr>
          </a:p>
        </p:txBody>
      </p:sp>
      <p:cxnSp>
        <p:nvCxnSpPr>
          <p:cNvPr id="32776" name="AutoShape 8"/>
          <p:cNvCxnSpPr>
            <a:cxnSpLocks noChangeShapeType="1"/>
          </p:cNvCxnSpPr>
          <p:nvPr/>
        </p:nvCxnSpPr>
        <p:spPr bwMode="auto">
          <a:xfrm flipV="1">
            <a:off x="2239963" y="1143000"/>
            <a:ext cx="531812" cy="1046163"/>
          </a:xfrm>
          <a:prstGeom prst="curvedConnector3">
            <a:avLst>
              <a:gd name="adj1" fmla="val 50000"/>
            </a:avLst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32777" name="Text Box 9"/>
          <p:cNvSpPr txBox="1">
            <a:spLocks noChangeArrowheads="1"/>
          </p:cNvSpPr>
          <p:nvPr/>
        </p:nvSpPr>
        <p:spPr bwMode="auto">
          <a:xfrm>
            <a:off x="1258888" y="1809750"/>
            <a:ext cx="2808287" cy="833438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449263" eaLnBrk="1" hangingPunct="1">
              <a:buClr>
                <a:srgbClr val="000000"/>
              </a:buClr>
              <a:buSzPct val="100000"/>
              <a:buFont typeface="Arial" charset="0"/>
              <a:buNone/>
            </a:pPr>
            <a:r>
              <a:rPr kumimoji="0" lang="en-GB" b="1">
                <a:solidFill>
                  <a:srgbClr val="000000"/>
                </a:solidFill>
                <a:cs typeface="Arial" charset="0"/>
              </a:rPr>
              <a:t>Rapture</a:t>
            </a:r>
            <a:br>
              <a:rPr kumimoji="0" lang="en-GB" b="1">
                <a:solidFill>
                  <a:srgbClr val="000000"/>
                </a:solidFill>
                <a:cs typeface="Arial" charset="0"/>
              </a:rPr>
            </a:br>
            <a:r>
              <a:rPr kumimoji="0" lang="en-GB" b="1">
                <a:solidFill>
                  <a:srgbClr val="000000"/>
                </a:solidFill>
                <a:cs typeface="Arial" charset="0"/>
              </a:rPr>
              <a:t>(1 Thess. 4:13-18)</a:t>
            </a:r>
          </a:p>
        </p:txBody>
      </p:sp>
      <p:sp>
        <p:nvSpPr>
          <p:cNvPr id="32778" name="Line 10"/>
          <p:cNvSpPr>
            <a:spLocks noChangeShapeType="1"/>
          </p:cNvSpPr>
          <p:nvPr/>
        </p:nvSpPr>
        <p:spPr bwMode="auto">
          <a:xfrm>
            <a:off x="5173663" y="2276475"/>
            <a:ext cx="1587" cy="1162050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pPr eaLnBrk="1" hangingPunct="1">
              <a:defRPr/>
            </a:pPr>
            <a:endParaRPr kumimoji="0" lang="en-US" b="1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ＭＳ Ｐゴシック"/>
            </a:endParaRPr>
          </a:p>
        </p:txBody>
      </p:sp>
      <p:sp>
        <p:nvSpPr>
          <p:cNvPr id="32779" name="Text Box 11"/>
          <p:cNvSpPr txBox="1">
            <a:spLocks noChangeArrowheads="1"/>
          </p:cNvSpPr>
          <p:nvPr/>
        </p:nvSpPr>
        <p:spPr bwMode="auto">
          <a:xfrm>
            <a:off x="4095750" y="1809750"/>
            <a:ext cx="2165350" cy="895350"/>
          </a:xfrm>
          <a:prstGeom prst="rect">
            <a:avLst/>
          </a:prstGeom>
          <a:solidFill>
            <a:srgbClr val="FF99CC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449263" eaLnBrk="1" hangingPunct="1">
              <a:buClr>
                <a:srgbClr val="000000"/>
              </a:buClr>
              <a:buSzPct val="100000"/>
              <a:buFont typeface="Arial" charset="0"/>
              <a:buNone/>
            </a:pPr>
            <a:r>
              <a:rPr kumimoji="0" lang="en-GB" sz="2800" b="1">
                <a:solidFill>
                  <a:srgbClr val="000000"/>
                </a:solidFill>
                <a:cs typeface="Arial" charset="0"/>
              </a:rPr>
              <a:t>2</a:t>
            </a:r>
            <a:r>
              <a:rPr kumimoji="0" lang="en-GB" sz="2800" b="1" baseline="30000">
                <a:solidFill>
                  <a:srgbClr val="000000"/>
                </a:solidFill>
                <a:cs typeface="Arial" charset="0"/>
              </a:rPr>
              <a:t>nd</a:t>
            </a:r>
            <a:r>
              <a:rPr kumimoji="0" lang="en-GB" sz="2800" b="1">
                <a:solidFill>
                  <a:srgbClr val="000000"/>
                </a:solidFill>
                <a:cs typeface="Arial" charset="0"/>
              </a:rPr>
              <a:t> Advent</a:t>
            </a:r>
          </a:p>
          <a:p>
            <a:pPr algn="ctr" defTabSz="449263" eaLnBrk="1" hangingPunct="1">
              <a:buClr>
                <a:srgbClr val="000000"/>
              </a:buClr>
              <a:buSzPct val="100000"/>
              <a:buFont typeface="Arial" charset="0"/>
              <a:buNone/>
            </a:pPr>
            <a:r>
              <a:rPr kumimoji="0" lang="en-GB" b="1">
                <a:solidFill>
                  <a:srgbClr val="000000"/>
                </a:solidFill>
                <a:cs typeface="Arial" charset="0"/>
              </a:rPr>
              <a:t>(Zech. 14:3-5)</a:t>
            </a:r>
          </a:p>
        </p:txBody>
      </p:sp>
      <p:sp>
        <p:nvSpPr>
          <p:cNvPr id="32780" name="Text Box 12"/>
          <p:cNvSpPr txBox="1">
            <a:spLocks noChangeArrowheads="1"/>
          </p:cNvSpPr>
          <p:nvPr/>
        </p:nvSpPr>
        <p:spPr bwMode="auto">
          <a:xfrm>
            <a:off x="2967038" y="4895850"/>
            <a:ext cx="2635250" cy="1325563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449263" eaLnBrk="1" hangingPunct="1">
              <a:buClr>
                <a:srgbClr val="000000"/>
              </a:buClr>
              <a:buSzPct val="100000"/>
              <a:buFont typeface="Arial" charset="0"/>
              <a:buNone/>
            </a:pPr>
            <a:r>
              <a:rPr kumimoji="0" lang="en-GB" sz="2800" b="1">
                <a:solidFill>
                  <a:srgbClr val="000000"/>
                </a:solidFill>
                <a:cs typeface="Arial" charset="0"/>
              </a:rPr>
              <a:t>Gog &amp; Magog </a:t>
            </a:r>
            <a:br>
              <a:rPr kumimoji="0" lang="en-GB" sz="2800" b="1">
                <a:solidFill>
                  <a:srgbClr val="000000"/>
                </a:solidFill>
                <a:cs typeface="Arial" charset="0"/>
              </a:rPr>
            </a:br>
            <a:r>
              <a:rPr kumimoji="0" lang="en-GB" sz="2800" b="1">
                <a:solidFill>
                  <a:srgbClr val="000000"/>
                </a:solidFill>
                <a:cs typeface="Arial" charset="0"/>
              </a:rPr>
              <a:t>(Armageddon)</a:t>
            </a:r>
            <a:br>
              <a:rPr kumimoji="0" lang="en-GB" sz="2800" b="1">
                <a:solidFill>
                  <a:srgbClr val="000000"/>
                </a:solidFill>
                <a:cs typeface="Arial" charset="0"/>
              </a:rPr>
            </a:br>
            <a:r>
              <a:rPr kumimoji="0" lang="en-GB" b="1">
                <a:solidFill>
                  <a:srgbClr val="000000"/>
                </a:solidFill>
                <a:cs typeface="Arial" charset="0"/>
              </a:rPr>
              <a:t>(Ezek. 38–39)</a:t>
            </a:r>
            <a:endParaRPr kumimoji="0" lang="en-GB" sz="28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781" name="Text Box 13"/>
          <p:cNvSpPr txBox="1">
            <a:spLocks noChangeArrowheads="1"/>
          </p:cNvSpPr>
          <p:nvPr/>
        </p:nvSpPr>
        <p:spPr bwMode="auto">
          <a:xfrm>
            <a:off x="6075363" y="4914900"/>
            <a:ext cx="2894012" cy="1325563"/>
          </a:xfrm>
          <a:prstGeom prst="rect">
            <a:avLst/>
          </a:prstGeom>
          <a:solidFill>
            <a:srgbClr val="99CC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449263" eaLnBrk="1" hangingPunct="1">
              <a:buClr>
                <a:srgbClr val="000000"/>
              </a:buClr>
              <a:buSzPct val="100000"/>
              <a:buFont typeface="Arial" charset="0"/>
              <a:buNone/>
            </a:pPr>
            <a:r>
              <a:rPr kumimoji="0" lang="en-GB" sz="2800" b="1">
                <a:solidFill>
                  <a:srgbClr val="000000"/>
                </a:solidFill>
                <a:cs typeface="Arial" charset="0"/>
              </a:rPr>
              <a:t>Gog and Magog </a:t>
            </a:r>
            <a:br>
              <a:rPr kumimoji="0" lang="en-GB" sz="2800" b="1">
                <a:solidFill>
                  <a:srgbClr val="000000"/>
                </a:solidFill>
                <a:cs typeface="Arial" charset="0"/>
              </a:rPr>
            </a:br>
            <a:r>
              <a:rPr kumimoji="0" lang="en-GB" sz="2800" b="1">
                <a:solidFill>
                  <a:srgbClr val="000000"/>
                </a:solidFill>
                <a:cs typeface="Arial" charset="0"/>
              </a:rPr>
              <a:t>Revisited</a:t>
            </a:r>
          </a:p>
          <a:p>
            <a:pPr algn="ctr" defTabSz="449263" eaLnBrk="1" hangingPunct="1">
              <a:buClr>
                <a:srgbClr val="000000"/>
              </a:buClr>
              <a:buSzPct val="100000"/>
              <a:buFont typeface="Arial" charset="0"/>
              <a:buNone/>
            </a:pPr>
            <a:r>
              <a:rPr kumimoji="0" lang="en-GB" b="1">
                <a:solidFill>
                  <a:srgbClr val="000000"/>
                </a:solidFill>
                <a:cs typeface="Arial" charset="0"/>
              </a:rPr>
              <a:t>(Rev. 20:7-10)</a:t>
            </a:r>
          </a:p>
        </p:txBody>
      </p:sp>
      <p:sp>
        <p:nvSpPr>
          <p:cNvPr id="32783" name="Line 15"/>
          <p:cNvSpPr>
            <a:spLocks noChangeShapeType="1"/>
          </p:cNvSpPr>
          <p:nvPr/>
        </p:nvSpPr>
        <p:spPr bwMode="auto">
          <a:xfrm flipV="1">
            <a:off x="5189538" y="4037013"/>
            <a:ext cx="1587" cy="841375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pPr eaLnBrk="1" hangingPunct="1">
              <a:defRPr/>
            </a:pPr>
            <a:endParaRPr kumimoji="0" lang="en-US" b="1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ＭＳ Ｐゴシック"/>
            </a:endParaRPr>
          </a:p>
        </p:txBody>
      </p:sp>
      <p:sp>
        <p:nvSpPr>
          <p:cNvPr id="32784" name="Line 16"/>
          <p:cNvSpPr>
            <a:spLocks noChangeShapeType="1"/>
          </p:cNvSpPr>
          <p:nvPr/>
        </p:nvSpPr>
        <p:spPr bwMode="auto">
          <a:xfrm flipV="1">
            <a:off x="7566025" y="4056063"/>
            <a:ext cx="1588" cy="841375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pPr eaLnBrk="1" hangingPunct="1">
              <a:defRPr/>
            </a:pPr>
            <a:endParaRPr kumimoji="0" lang="en-US" b="1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ＭＳ Ｐゴシック"/>
            </a:endParaRPr>
          </a:p>
        </p:txBody>
      </p:sp>
      <p:sp>
        <p:nvSpPr>
          <p:cNvPr id="32773" name="Line 5"/>
          <p:cNvSpPr>
            <a:spLocks noChangeShapeType="1"/>
          </p:cNvSpPr>
          <p:nvPr/>
        </p:nvSpPr>
        <p:spPr bwMode="auto">
          <a:xfrm flipV="1">
            <a:off x="0" y="3500438"/>
            <a:ext cx="8388350" cy="4762"/>
          </a:xfrm>
          <a:prstGeom prst="line">
            <a:avLst/>
          </a:prstGeom>
          <a:noFill/>
          <a:ln w="76320">
            <a:solidFill>
              <a:srgbClr val="000000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pPr eaLnBrk="1" hangingPunct="1">
              <a:defRPr/>
            </a:pPr>
            <a:endParaRPr kumimoji="0" lang="en-US" b="1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ＭＳ Ｐゴシック"/>
            </a:endParaRPr>
          </a:p>
        </p:txBody>
      </p:sp>
      <p:sp>
        <p:nvSpPr>
          <p:cNvPr id="583695" name="Title 18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14400"/>
          </a:xfrm>
          <a:solidFill>
            <a:srgbClr val="000000"/>
          </a:solidFill>
        </p:spPr>
        <p:txBody>
          <a:bodyPr/>
          <a:lstStyle/>
          <a:p>
            <a:r>
              <a:rPr lang="en-GB" sz="3600" b="1">
                <a:solidFill>
                  <a:schemeClr val="bg1"/>
                </a:solidFill>
                <a:latin typeface="Arial" charset="0"/>
                <a:ea typeface="ＭＳ Ｐゴシック" charset="0"/>
              </a:rPr>
              <a:t>A Timeline of the Future</a:t>
            </a:r>
            <a:endParaRPr lang="en-US" sz="5400" b="1">
              <a:latin typeface="Arial" charset="0"/>
              <a:ea typeface="ＭＳ Ｐゴシック" charset="0"/>
            </a:endParaRPr>
          </a:p>
        </p:txBody>
      </p:sp>
      <p:sp>
        <p:nvSpPr>
          <p:cNvPr id="19" name="Line 10"/>
          <p:cNvSpPr>
            <a:spLocks noChangeShapeType="1"/>
          </p:cNvSpPr>
          <p:nvPr/>
        </p:nvSpPr>
        <p:spPr bwMode="auto">
          <a:xfrm>
            <a:off x="7796213" y="2276475"/>
            <a:ext cx="1587" cy="1162050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pPr eaLnBrk="1" hangingPunct="1">
              <a:defRPr/>
            </a:pPr>
            <a:endParaRPr kumimoji="0" lang="en-US" b="1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ＭＳ Ｐゴシック"/>
            </a:endParaRPr>
          </a:p>
        </p:txBody>
      </p:sp>
      <p:sp>
        <p:nvSpPr>
          <p:cNvPr id="32782" name="Text Box 14"/>
          <p:cNvSpPr txBox="1">
            <a:spLocks noChangeArrowheads="1"/>
          </p:cNvSpPr>
          <p:nvPr/>
        </p:nvSpPr>
        <p:spPr bwMode="auto">
          <a:xfrm>
            <a:off x="6640513" y="981075"/>
            <a:ext cx="2312987" cy="17557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449263" eaLnBrk="1" hangingPunct="1">
              <a:buClr>
                <a:srgbClr val="000000"/>
              </a:buClr>
              <a:buSzPct val="100000"/>
              <a:buFont typeface="Arial" charset="0"/>
              <a:buNone/>
            </a:pPr>
            <a:r>
              <a:rPr kumimoji="0" lang="en-GB" sz="2800" b="1">
                <a:solidFill>
                  <a:srgbClr val="000000"/>
                </a:solidFill>
                <a:cs typeface="Arial" charset="0"/>
              </a:rPr>
              <a:t>Great</a:t>
            </a:r>
          </a:p>
          <a:p>
            <a:pPr algn="ctr" defTabSz="449263" eaLnBrk="1" hangingPunct="1">
              <a:buClr>
                <a:srgbClr val="000000"/>
              </a:buClr>
              <a:buSzPct val="100000"/>
              <a:buFont typeface="Arial" charset="0"/>
              <a:buNone/>
            </a:pPr>
            <a:r>
              <a:rPr kumimoji="0" lang="en-GB" sz="2800" b="1">
                <a:solidFill>
                  <a:srgbClr val="000000"/>
                </a:solidFill>
                <a:cs typeface="Arial" charset="0"/>
              </a:rPr>
              <a:t>White</a:t>
            </a:r>
          </a:p>
          <a:p>
            <a:pPr algn="ctr" defTabSz="449263" eaLnBrk="1" hangingPunct="1">
              <a:buClr>
                <a:srgbClr val="000000"/>
              </a:buClr>
              <a:buSzPct val="100000"/>
              <a:buFont typeface="Arial" charset="0"/>
              <a:buNone/>
            </a:pPr>
            <a:r>
              <a:rPr kumimoji="0" lang="en-GB" sz="2800" b="1">
                <a:solidFill>
                  <a:srgbClr val="000000"/>
                </a:solidFill>
                <a:cs typeface="Arial" charset="0"/>
              </a:rPr>
              <a:t>Throne</a:t>
            </a:r>
          </a:p>
          <a:p>
            <a:pPr algn="ctr" defTabSz="449263" eaLnBrk="1" hangingPunct="1">
              <a:buClr>
                <a:srgbClr val="000000"/>
              </a:buClr>
              <a:buSzPct val="100000"/>
              <a:buFont typeface="Arial" charset="0"/>
              <a:buNone/>
            </a:pPr>
            <a:r>
              <a:rPr kumimoji="0" lang="en-GB" b="1">
                <a:solidFill>
                  <a:srgbClr val="000000"/>
                </a:solidFill>
                <a:cs typeface="Arial" charset="0"/>
              </a:rPr>
              <a:t>(Rev. 20:11-14)</a:t>
            </a:r>
          </a:p>
        </p:txBody>
      </p:sp>
      <p:sp>
        <p:nvSpPr>
          <p:cNvPr id="20" name="Line 15"/>
          <p:cNvSpPr>
            <a:spLocks noChangeShapeType="1"/>
          </p:cNvSpPr>
          <p:nvPr/>
        </p:nvSpPr>
        <p:spPr bwMode="auto">
          <a:xfrm flipV="1">
            <a:off x="2484438" y="2708275"/>
            <a:ext cx="1587" cy="841375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pPr eaLnBrk="1" hangingPunct="1">
              <a:defRPr/>
            </a:pPr>
            <a:endParaRPr kumimoji="0" lang="en-US" b="1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ＭＳ Ｐゴシック"/>
            </a:endParaRPr>
          </a:p>
        </p:txBody>
      </p:sp>
      <p:sp>
        <p:nvSpPr>
          <p:cNvPr id="583699" name="Text Box 4"/>
          <p:cNvSpPr txBox="1">
            <a:spLocks noChangeArrowheads="1"/>
          </p:cNvSpPr>
          <p:nvPr/>
        </p:nvSpPr>
        <p:spPr bwMode="auto">
          <a:xfrm>
            <a:off x="8101013" y="86147"/>
            <a:ext cx="1042987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1639" tIns="40820" rIns="81639" bIns="40820"/>
          <a:lstStyle>
            <a:lvl1pPr eaLnBrk="0" hangingPunct="0"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449263" eaLnBrk="1" hangingPunct="1">
              <a:lnSpc>
                <a:spcPct val="93000"/>
              </a:lnSpc>
              <a:buClr>
                <a:srgbClr val="FFFFFF"/>
              </a:buClr>
              <a:buSzPct val="100000"/>
              <a:buFont typeface="Arial" charset="0"/>
              <a:buNone/>
            </a:pPr>
            <a:r>
              <a:rPr kumimoji="0" lang="en-GB" b="1" dirty="0">
                <a:solidFill>
                  <a:srgbClr val="FFFFFF"/>
                </a:solidFill>
              </a:rPr>
              <a:t>437</a:t>
            </a:r>
          </a:p>
        </p:txBody>
      </p:sp>
      <p:sp>
        <p:nvSpPr>
          <p:cNvPr id="22" name="Text Box 14"/>
          <p:cNvSpPr txBox="1">
            <a:spLocks noChangeArrowheads="1"/>
          </p:cNvSpPr>
          <p:nvPr/>
        </p:nvSpPr>
        <p:spPr bwMode="auto">
          <a:xfrm>
            <a:off x="2555776" y="2780928"/>
            <a:ext cx="5184576" cy="525401"/>
          </a:xfrm>
          <a:prstGeom prst="rect">
            <a:avLst/>
          </a:prstGeom>
          <a:gradFill flip="none" rotWithShape="1">
            <a:gsLst>
              <a:gs pos="0">
                <a:srgbClr val="FF0000"/>
              </a:gs>
              <a:gs pos="51000">
                <a:srgbClr val="008000"/>
              </a:gs>
            </a:gsLst>
            <a:lin ang="0" scaled="1"/>
            <a:tileRect/>
          </a:gradFill>
          <a:ln>
            <a:noFill/>
          </a:ln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449263" eaLnBrk="1" hangingPunct="1">
              <a:buClr>
                <a:srgbClr val="000000"/>
              </a:buClr>
              <a:buSzPct val="100000"/>
              <a:buFont typeface="Arial" charset="0"/>
              <a:buNone/>
            </a:pPr>
            <a:r>
              <a:rPr kumimoji="0" lang="en-GB" sz="2800" b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Day of the L</a:t>
            </a:r>
            <a:r>
              <a:rPr kumimoji="0" lang="en-GB" b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ORD</a:t>
            </a:r>
          </a:p>
        </p:txBody>
      </p:sp>
    </p:spTree>
    <p:extLst>
      <p:ext uri="{BB962C8B-B14F-4D97-AF65-F5344CB8AC3E}">
        <p14:creationId xmlns:p14="http://schemas.microsoft.com/office/powerpoint/2010/main" val="2763469076"/>
      </p:ext>
    </p:extLst>
  </p:cSld>
  <p:clrMapOvr>
    <a:masterClrMapping/>
  </p:clrMapOvr>
  <p:transition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27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27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6" presetID="9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18" dur="2000"/>
                                        <p:tgtEl>
                                          <p:spTgt spid="32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0" presetID="9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22" dur="2000"/>
                                        <p:tgtEl>
                                          <p:spTgt spid="327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4" presetID="42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6" dur="2000"/>
                                        <p:tgtEl>
                                          <p:spTgt spid="327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27" dur="2000" fill="hold"/>
                                        <p:tgtEl>
                                          <p:spTgt spid="327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8" dur="2000" fill="hold"/>
                                        <p:tgtEl>
                                          <p:spTgt spid="327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30" presetID="9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32" dur="2000"/>
                                        <p:tgtEl>
                                          <p:spTgt spid="327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34" presetID="9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36" dur="2000"/>
                                        <p:tgtEl>
                                          <p:spTgt spid="327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38" presetID="47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40" dur="2000"/>
                                        <p:tgtEl>
                                          <p:spTgt spid="327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41" dur="2000" fill="hold"/>
                                        <p:tgtEl>
                                          <p:spTgt spid="327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2" dur="2000" fill="hold"/>
                                        <p:tgtEl>
                                          <p:spTgt spid="327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-.1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44" presetID="9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46" dur="2000"/>
                                        <p:tgtEl>
                                          <p:spTgt spid="327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48" presetID="9" presetClass="entr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 additive="repl"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50" dur="2000"/>
                                        <p:tgtEl>
                                          <p:spTgt spid="327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20000"/>
                            </p:stCondLst>
                            <p:childTnLst>
                              <p:par>
                                <p:cTn id="52" presetID="42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54" dur="2000"/>
                                        <p:tgtEl>
                                          <p:spTgt spid="327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55" dur="2000" fill="hold"/>
                                        <p:tgtEl>
                                          <p:spTgt spid="327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6" dur="2000" fill="hold"/>
                                        <p:tgtEl>
                                          <p:spTgt spid="327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22000"/>
                            </p:stCondLst>
                            <p:childTnLst>
                              <p:par>
                                <p:cTn id="58" presetID="9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60" dur="2000"/>
                                        <p:tgtEl>
                                          <p:spTgt spid="327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24000"/>
                            </p:stCondLst>
                            <p:childTnLst>
                              <p:par>
                                <p:cTn id="62" presetID="9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64" dur="2000"/>
                                        <p:tgtEl>
                                          <p:spTgt spid="327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26000"/>
                            </p:stCondLst>
                            <p:childTnLst>
                              <p:par>
                                <p:cTn id="66" presetID="9" presetClass="entr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 additive="repl"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68" dur="2000"/>
                                        <p:tgtEl>
                                          <p:spTgt spid="327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28000"/>
                            </p:stCondLst>
                            <p:childTnLst>
                              <p:par>
                                <p:cTn id="70" presetID="9" presetClass="entr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 additive="repl"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72" dur="2000"/>
                                        <p:tgtEl>
                                          <p:spTgt spid="327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30000"/>
                            </p:stCondLst>
                            <p:childTnLst>
                              <p:par>
                                <p:cTn id="74" presetID="42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6" dur="2000"/>
                                        <p:tgtEl>
                                          <p:spTgt spid="327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77" dur="2000" fill="hold"/>
                                        <p:tgtEl>
                                          <p:spTgt spid="327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78" dur="2000" fill="hold"/>
                                        <p:tgtEl>
                                          <p:spTgt spid="327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32000"/>
                            </p:stCondLst>
                            <p:childTnLst>
                              <p:par>
                                <p:cTn id="80" presetID="9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82" dur="2000"/>
                                        <p:tgtEl>
                                          <p:spTgt spid="327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 nodeType="afterGroup">
                            <p:stCondLst>
                              <p:cond delay="34000"/>
                            </p:stCondLst>
                            <p:childTnLst>
                              <p:par>
                                <p:cTn id="84" presetID="27" presetClass="emph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additive="repl">
                                        <p:cTn id="85" dur="1000" autoRev="1" fill="hold" masterRel="sameClick"/>
                                        <p:tgtEl>
                                          <p:spTgt spid="327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FFFF"/>
                                      </p:to>
                                    </p:animClr>
                                    <p:animClr clrSpc="rgb" dir="cw">
                                      <p:cBhvr additive="repl">
                                        <p:cTn id="86" dur="1000" autoRev="1" fill="hold" masterRel="sameClick"/>
                                        <p:tgtEl>
                                          <p:spTgt spid="327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FF"/>
                                      </p:to>
                                    </p:animClr>
                                    <p:set>
                                      <p:cBhvr additive="repl">
                                        <p:cTn id="87" dur="1000" autoRev="1" fill="hold"/>
                                        <p:tgtEl>
                                          <p:spTgt spid="327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40000"/>
                            </p:stCondLst>
                            <p:childTnLst>
                              <p:par>
                                <p:cTn id="89" presetID="27" presetClass="emph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additive="repl">
                                        <p:cTn id="90" dur="1000" autoRev="1" fill="hold" masterRel="sameClick"/>
                                        <p:tgtEl>
                                          <p:spTgt spid="327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FFFF"/>
                                      </p:to>
                                    </p:animClr>
                                    <p:animClr clrSpc="rgb" dir="cw">
                                      <p:cBhvr additive="repl">
                                        <p:cTn id="91" dur="1000" autoRev="1" fill="hold" masterRel="sameClick"/>
                                        <p:tgtEl>
                                          <p:spTgt spid="327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FF"/>
                                      </p:to>
                                    </p:animClr>
                                    <p:set>
                                      <p:cBhvr additive="repl">
                                        <p:cTn id="92" dur="1000" autoRev="1" fill="hold"/>
                                        <p:tgtEl>
                                          <p:spTgt spid="327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 nodeType="afterGroup">
                            <p:stCondLst>
                              <p:cond delay="44400"/>
                            </p:stCondLst>
                            <p:childTnLst>
                              <p:par>
                                <p:cTn id="94" presetID="27" presetClass="emph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additive="repl">
                                        <p:cTn id="95" dur="1000" autoRev="1" fill="hold" masterRel="sameClick"/>
                                        <p:tgtEl>
                                          <p:spTgt spid="327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FFFF"/>
                                      </p:to>
                                    </p:animClr>
                                    <p:animClr clrSpc="rgb" dir="cw">
                                      <p:cBhvr additive="repl">
                                        <p:cTn id="96" dur="1000" autoRev="1" fill="hold" masterRel="sameClick"/>
                                        <p:tgtEl>
                                          <p:spTgt spid="327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FF"/>
                                      </p:to>
                                    </p:animClr>
                                    <p:set>
                                      <p:cBhvr additive="repl">
                                        <p:cTn id="97" dur="1000" autoRev="1" fill="hold"/>
                                        <p:tgtEl>
                                          <p:spTgt spid="327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 nodeType="afterGroup">
                            <p:stCondLst>
                              <p:cond delay="52800"/>
                            </p:stCondLst>
                            <p:childTnLst>
                              <p:par>
                                <p:cTn id="99" presetID="47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0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0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-.1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 nodeType="afterGroup">
                            <p:stCondLst>
                              <p:cond delay="54800"/>
                            </p:stCondLst>
                            <p:childTnLst>
                              <p:par>
                                <p:cTn id="105" presetID="42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0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0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6800"/>
                            </p:stCondLst>
                            <p:childTnLst>
                              <p:par>
                                <p:cTn id="111" presetID="9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11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8462"/>
            <a:ext cx="9052420" cy="6306519"/>
          </a:xfrm>
          <a:prstGeom prst="rect">
            <a:avLst/>
          </a:prstGeom>
        </p:spPr>
      </p:pic>
      <p:sp>
        <p:nvSpPr>
          <p:cNvPr id="100355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endParaRPr kumimoji="0" lang="en-US">
              <a:solidFill>
                <a:srgbClr val="000000"/>
              </a:solidFill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51316"/>
            <a:ext cx="9143999" cy="784797"/>
          </a:xfrm>
          <a:effectLst/>
        </p:spPr>
        <p:txBody>
          <a:bodyPr/>
          <a:lstStyle/>
          <a:p>
            <a:pPr>
              <a:defRPr/>
            </a:pPr>
            <a:r>
              <a:rPr lang="en-US" sz="4800" b="1" dirty="0">
                <a:solidFill>
                  <a:schemeClr val="tx2"/>
                </a:solidFill>
                <a:effectLst>
                  <a:glow rad="127000">
                    <a:schemeClr val="bg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The Big Ten (Malachi 4:4)</a:t>
            </a:r>
          </a:p>
        </p:txBody>
      </p:sp>
    </p:spTree>
    <p:extLst>
      <p:ext uri="{BB962C8B-B14F-4D97-AF65-F5344CB8AC3E}">
        <p14:creationId xmlns:p14="http://schemas.microsoft.com/office/powerpoint/2010/main" val="1395273734"/>
      </p:ext>
    </p:extLst>
  </p:cSld>
  <p:clrMapOvr>
    <a:masterClrMapping/>
  </p:clrMapOvr>
  <p:transition/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905" name="Picture 2" descr="armorofgod2"/>
          <p:cNvPicPr>
            <a:picLocks noChangeAspect="1" noChangeArrowheads="1"/>
          </p:cNvPicPr>
          <p:nvPr/>
        </p:nvPicPr>
        <p:blipFill>
          <a:blip r:embed="rId3">
            <a:lum bright="-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0819" name="Text Box 3"/>
          <p:cNvSpPr txBox="1">
            <a:spLocks noChangeArrowheads="1"/>
          </p:cNvSpPr>
          <p:nvPr/>
        </p:nvSpPr>
        <p:spPr bwMode="auto">
          <a:xfrm>
            <a:off x="304800" y="-152400"/>
            <a:ext cx="4724400" cy="6740307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>
            <a:defPPr>
              <a:defRPr lang="en-US"/>
            </a:defPPr>
            <a:lvl1pPr algn="ctr">
              <a:defRPr kumimoji="0" sz="7200" b="1">
                <a:effectLst>
                  <a:glow rad="266700">
                    <a:schemeClr val="bg2"/>
                  </a:glow>
                </a:effectLst>
                <a:latin typeface="Storybook" charset="0"/>
                <a:ea typeface="MS PGothic" charset="0"/>
                <a:cs typeface="MS PGothic" charset="0"/>
              </a:defRPr>
            </a:lvl1pPr>
            <a:lvl2pPr marL="37931725" indent="-37474525">
              <a:defRPr sz="2800" b="1">
                <a:latin typeface="Arial" charset="0"/>
                <a:ea typeface="MS PGothic" charset="0"/>
                <a:cs typeface="MS PGothic" charset="0"/>
              </a:defRPr>
            </a:lvl2pPr>
            <a:lvl3pPr>
              <a:defRPr b="1">
                <a:latin typeface="Arial" charset="0"/>
                <a:ea typeface="MS PGothic" charset="0"/>
                <a:cs typeface="MS PGothic" charset="0"/>
              </a:defRPr>
            </a:lvl3pPr>
            <a:lvl4pPr>
              <a:defRPr sz="2000" b="1">
                <a:latin typeface="Arial" charset="0"/>
                <a:ea typeface="MS PGothic" charset="0"/>
                <a:cs typeface="MS PGothic" charset="0"/>
              </a:defRPr>
            </a:lvl4pPr>
            <a:lvl5pPr>
              <a:defRPr sz="2000" b="1">
                <a:latin typeface="Arial" charset="0"/>
                <a:ea typeface="MS PGothic" charset="0"/>
                <a:cs typeface="MS PGothic" charset="0"/>
              </a:defRPr>
            </a:lvl5pPr>
            <a:lvl6pPr>
              <a:defRPr sz="2000" b="1">
                <a:latin typeface="Arial" charset="0"/>
                <a:ea typeface="MS PGothic" charset="0"/>
                <a:cs typeface="MS PGothic" charset="0"/>
              </a:defRPr>
            </a:lvl6pPr>
            <a:lvl7pPr>
              <a:defRPr sz="2000" b="1">
                <a:latin typeface="Arial" charset="0"/>
                <a:ea typeface="MS PGothic" charset="0"/>
                <a:cs typeface="MS PGothic" charset="0"/>
              </a:defRPr>
            </a:lvl7pPr>
            <a:lvl8pPr>
              <a:defRPr sz="2000" b="1">
                <a:latin typeface="Arial" charset="0"/>
                <a:ea typeface="MS PGothic" charset="0"/>
                <a:cs typeface="MS PGothic" charset="0"/>
              </a:defRPr>
            </a:lvl8pPr>
            <a:lvl9pPr>
              <a:defRPr sz="2000" b="1"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>
              <a:defRPr/>
            </a:pPr>
            <a:r>
              <a:rPr lang="en-US" dirty="0"/>
              <a:t>Be Prepared!</a:t>
            </a:r>
          </a:p>
          <a:p>
            <a:pPr>
              <a:defRPr/>
            </a:pPr>
            <a:r>
              <a:rPr lang="en-US" dirty="0"/>
              <a:t>Keep the faith!</a:t>
            </a:r>
          </a:p>
          <a:p>
            <a:pPr>
              <a:defRPr/>
            </a:pPr>
            <a:r>
              <a:rPr lang="en-US" dirty="0"/>
              <a:t>Obey!</a:t>
            </a:r>
          </a:p>
          <a:p>
            <a:pPr>
              <a:defRPr/>
            </a:pPr>
            <a:r>
              <a:rPr lang="en-US" dirty="0"/>
              <a:t>Repent!</a:t>
            </a:r>
          </a:p>
        </p:txBody>
      </p:sp>
      <p:sp>
        <p:nvSpPr>
          <p:cNvPr id="290820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5334000" y="6019800"/>
            <a:ext cx="3657600" cy="838200"/>
          </a:xfrm>
        </p:spPr>
        <p:txBody>
          <a:bodyPr/>
          <a:lstStyle/>
          <a:p>
            <a:pPr algn="ctr">
              <a:defRPr/>
            </a:pPr>
            <a:r>
              <a:rPr lang="en-US">
                <a:latin typeface="Times New Roman" charset="0"/>
                <a:ea typeface="ＭＳ Ｐゴシック" charset="0"/>
                <a:cs typeface="ＭＳ Ｐゴシック" charset="0"/>
              </a:rPr>
              <a:t>Application</a:t>
            </a:r>
          </a:p>
        </p:txBody>
      </p:sp>
    </p:spTree>
  </p:cSld>
  <p:clrMapOvr>
    <a:masterClrMapping/>
  </p:clrMapOvr>
  <p:transition/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953" name="Picture 2" descr="MIDGI0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43150" y="0"/>
            <a:ext cx="42862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1843" name="Picture 3" descr="MIDGI00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4163" y="2174875"/>
            <a:ext cx="8526462" cy="2506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1844" name="AutoShape 4"/>
          <p:cNvSpPr>
            <a:spLocks noChangeArrowheads="1"/>
          </p:cNvSpPr>
          <p:nvPr/>
        </p:nvSpPr>
        <p:spPr bwMode="auto">
          <a:xfrm flipV="1">
            <a:off x="7391400" y="4667250"/>
            <a:ext cx="838200" cy="1981200"/>
          </a:xfrm>
          <a:prstGeom prst="downArrow">
            <a:avLst>
              <a:gd name="adj1" fmla="val 50000"/>
              <a:gd name="adj2" fmla="val 59091"/>
            </a:avLst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Times New Roman" pitchFamily="-112" charset="0"/>
              <a:ea typeface="+mn-ea"/>
              <a:cs typeface="+mn-cs"/>
            </a:endParaRPr>
          </a:p>
        </p:txBody>
      </p:sp>
      <p:sp>
        <p:nvSpPr>
          <p:cNvPr id="291845" name="Text Box 5"/>
          <p:cNvSpPr txBox="1">
            <a:spLocks noChangeArrowheads="1"/>
          </p:cNvSpPr>
          <p:nvPr/>
        </p:nvSpPr>
        <p:spPr bwMode="auto">
          <a:xfrm>
            <a:off x="4038600" y="2514600"/>
            <a:ext cx="457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kumimoji="0" lang="en-US" b="1">
                <a:solidFill>
                  <a:schemeClr val="bg1"/>
                </a:solidFill>
                <a:latin typeface="Times New Roman" pitchFamily="-112" charset="0"/>
                <a:ea typeface="+mn-ea"/>
                <a:cs typeface="+mn-cs"/>
              </a:rPr>
              <a:t>1 2 3 4     5 6 7 8      9 10 11       12</a:t>
            </a:r>
          </a:p>
        </p:txBody>
      </p:sp>
      <p:sp>
        <p:nvSpPr>
          <p:cNvPr id="253957" name="Rectangle 6"/>
          <p:cNvSpPr>
            <a:spLocks noChangeArrowheads="1"/>
          </p:cNvSpPr>
          <p:nvPr/>
        </p:nvSpPr>
        <p:spPr bwMode="auto">
          <a:xfrm>
            <a:off x="0" y="4648200"/>
            <a:ext cx="533400" cy="22098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3958" name="Rectangle 7"/>
          <p:cNvSpPr>
            <a:spLocks noGrp="1" noChangeArrowheads="1"/>
          </p:cNvSpPr>
          <p:nvPr>
            <p:ph type="title" idx="4294967295"/>
          </p:nvPr>
        </p:nvSpPr>
        <p:spPr>
          <a:xfrm>
            <a:off x="6705600" y="0"/>
            <a:ext cx="2438400" cy="2057400"/>
          </a:xfrm>
        </p:spPr>
        <p:txBody>
          <a:bodyPr/>
          <a:lstStyle/>
          <a:p>
            <a:pPr eaLnBrk="1" hangingPunct="1"/>
            <a:r>
              <a:rPr lang="en-US" sz="2800" b="1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Malachi Ends </a:t>
            </a:r>
            <a:br>
              <a:rPr lang="en-US" sz="2800" b="1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rPr>
            </a:br>
            <a:r>
              <a:rPr lang="mr-IN" altLang="ja-JP" sz="2800" b="1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"</a:t>
            </a:r>
            <a:r>
              <a:rPr lang="en-US" sz="2800" b="1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The Twelve</a:t>
            </a:r>
            <a:r>
              <a:rPr lang="mr-IN" altLang="ja-JP" sz="2800" b="1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"</a:t>
            </a:r>
            <a:endParaRPr lang="en-US">
              <a:solidFill>
                <a:schemeClr val="bg1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1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7" presetClass="entr" presetSubtype="8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0" fill="hold"/>
                                        <p:tgtEl>
                                          <p:spTgt spid="2918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0" fill="hold"/>
                                        <p:tgtEl>
                                          <p:spTgt spid="2918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918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1844" grpId="0" animBg="1"/>
      <p:bldP spid="291845" grpId="0" autoUpdateAnimBg="0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0966" y="102580"/>
            <a:ext cx="8236820" cy="799420"/>
          </a:xfrm>
          <a:solidFill>
            <a:schemeClr val="tx1"/>
          </a:solidFill>
        </p:spPr>
        <p:txBody>
          <a:bodyPr/>
          <a:lstStyle/>
          <a:p>
            <a:r>
              <a:rPr lang="en-US" sz="4000" b="1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</a:rPr>
              <a:t>Malachi </a:t>
            </a:r>
            <a:r>
              <a:rPr lang="en-US" sz="4000" b="1" dirty="0">
                <a:solidFill>
                  <a:schemeClr val="bg1"/>
                </a:solidFill>
                <a:effectLst>
                  <a:glow rad="101600">
                    <a:schemeClr val="tx1">
                      <a:alpha val="99000"/>
                    </a:schemeClr>
                  </a:glow>
                </a:effectLst>
                <a:latin typeface="Arial"/>
                <a:cs typeface="Arial"/>
              </a:rPr>
              <a:t>Kingdom Statement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 bwMode="auto">
          <a:xfrm>
            <a:off x="483877" y="1433727"/>
            <a:ext cx="8336595" cy="4394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defTabSz="457200"/>
            <a:r>
              <a:rPr kumimoji="0" lang="en-US" b="1" dirty="0">
                <a:solidFill>
                  <a:prstClr val="white"/>
                </a:solidFill>
                <a:effectLst>
                  <a:glow rad="101600">
                    <a:prstClr val="black">
                      <a:alpha val="99000"/>
                    </a:prstClr>
                  </a:glow>
                </a:effectLst>
                <a:latin typeface="Calibri"/>
              </a:rPr>
              <a:t>Judah must repent of hypocrisy </a:t>
            </a:r>
            <a:br>
              <a:rPr kumimoji="0" lang="en-US" b="1" dirty="0">
                <a:solidFill>
                  <a:prstClr val="white"/>
                </a:solidFill>
                <a:effectLst>
                  <a:glow rad="101600">
                    <a:prstClr val="black">
                      <a:alpha val="99000"/>
                    </a:prstClr>
                  </a:glow>
                </a:effectLst>
                <a:latin typeface="Calibri"/>
              </a:rPr>
            </a:br>
            <a:r>
              <a:rPr kumimoji="0" lang="en-US" b="1" dirty="0">
                <a:solidFill>
                  <a:prstClr val="white"/>
                </a:solidFill>
                <a:effectLst>
                  <a:glow rad="101600">
                    <a:prstClr val="black">
                      <a:alpha val="99000"/>
                    </a:prstClr>
                  </a:glow>
                </a:effectLst>
                <a:latin typeface="Calibri"/>
              </a:rPr>
              <a:t>(1–3) for blessing in the messianic kingdom (4).</a:t>
            </a:r>
          </a:p>
        </p:txBody>
      </p:sp>
      <p:sp>
        <p:nvSpPr>
          <p:cNvPr id="5" name="Text Box 24"/>
          <p:cNvSpPr txBox="1">
            <a:spLocks noChangeArrowheads="1"/>
          </p:cNvSpPr>
          <p:nvPr/>
        </p:nvSpPr>
        <p:spPr bwMode="auto">
          <a:xfrm>
            <a:off x="8431445" y="65344"/>
            <a:ext cx="69817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0" lang="en-US" altLang="zh-CN" b="1" dirty="0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96000"/>
                    </a:srgbClr>
                  </a:outerShdw>
                </a:effectLst>
                <a:latin typeface="Arial"/>
                <a:cs typeface="Arial"/>
              </a:rPr>
              <a:t>343</a:t>
            </a:r>
          </a:p>
        </p:txBody>
      </p:sp>
    </p:spTree>
    <p:extLst>
      <p:ext uri="{BB962C8B-B14F-4D97-AF65-F5344CB8AC3E}">
        <p14:creationId xmlns:p14="http://schemas.microsoft.com/office/powerpoint/2010/main" val="416514545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5468"/>
            <a:ext cx="2734333" cy="1996167"/>
          </a:xfrm>
          <a:prstGeom prst="rect">
            <a:avLst/>
          </a:prstGeom>
        </p:spPr>
      </p:pic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683568" y="2184729"/>
            <a:ext cx="7814897" cy="3741347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>
              <a:defRPr/>
            </a:pPr>
            <a:r>
              <a:rPr kumimoji="0" lang="en-US" sz="3200" b="1" kern="0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The L</a:t>
            </a:r>
            <a:r>
              <a:rPr kumimoji="0" lang="en-US" sz="2800" b="1" kern="0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ORD</a:t>
            </a:r>
            <a:r>
              <a:rPr kumimoji="0" lang="en-US" sz="3200" b="1" kern="0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 rebukes the </a:t>
            </a:r>
            <a:r>
              <a:rPr kumimoji="0" lang="en-US" sz="3200" b="1" kern="0" dirty="0">
                <a:solidFill>
                  <a:srgbClr val="FFFF00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hypocrisy</a:t>
            </a:r>
            <a:r>
              <a:rPr kumimoji="0" lang="en-US" sz="3200" b="1" kern="0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 of postexilic Jews by answering their defensive questions so they will prepare for the coming judgment and blessing by leaving their sin and returning to Him.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734334" y="567524"/>
            <a:ext cx="5868572" cy="1373175"/>
          </a:xfrm>
          <a:prstGeom prst="rect">
            <a:avLst/>
          </a:prstGeom>
          <a:solidFill>
            <a:srgbClr val="000000"/>
          </a:solidFill>
        </p:spPr>
        <p:txBody>
          <a:bodyPr anchor="ctr"/>
          <a:lstStyle/>
          <a:p>
            <a:pPr algn="ctr"/>
            <a:r>
              <a:rPr lang="en-US" sz="3600" b="1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Malachi</a:t>
            </a:r>
            <a:br>
              <a:rPr lang="en-US" sz="3600" b="1" dirty="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en-US" sz="3600" b="1" dirty="0">
                <a:solidFill>
                  <a:srgbClr val="FFFFFF"/>
                </a:solidFill>
                <a:latin typeface="Arial"/>
                <a:cs typeface="Arial"/>
              </a:rPr>
              <a:t>Summary Statement</a:t>
            </a: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8349183" y="-3380"/>
            <a:ext cx="698178" cy="830997"/>
          </a:xfrm>
          <a:prstGeom prst="rect">
            <a:avLst/>
          </a:prstGeom>
          <a:solidFill>
            <a:srgbClr val="F1F7E9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kumimoji="0" lang="en-US" altLang="zh-CN" b="1" kern="0" dirty="0">
                <a:solidFill>
                  <a:srgbClr val="000000"/>
                </a:solidFill>
                <a:cs typeface="MS PGothic" charset="0"/>
              </a:rPr>
              <a:t>659</a:t>
            </a:r>
          </a:p>
          <a:p>
            <a:pPr algn="ctr" eaLnBrk="1" hangingPunct="1">
              <a:defRPr/>
            </a:pPr>
            <a:r>
              <a:rPr kumimoji="0" lang="en-US" altLang="zh-CN" b="1" kern="0" dirty="0">
                <a:solidFill>
                  <a:srgbClr val="000000"/>
                </a:solidFill>
                <a:cs typeface="MS PGothic" charset="0"/>
              </a:rPr>
              <a:t>346</a:t>
            </a:r>
          </a:p>
        </p:txBody>
      </p:sp>
    </p:spTree>
    <p:extLst>
      <p:ext uri="{BB962C8B-B14F-4D97-AF65-F5344CB8AC3E}">
        <p14:creationId xmlns:p14="http://schemas.microsoft.com/office/powerpoint/2010/main" val="54534552"/>
      </p:ext>
    </p:extLst>
  </p:cSld>
  <p:clrMapOvr>
    <a:masterClrMapping/>
  </p:clrMapOvr>
  <p:transition spd="med">
    <p:fade/>
  </p:transition>
</p:sld>
</file>

<file path=ppt/theme/theme1.xml><?xml version="1.0" encoding="utf-8"?>
<a:theme xmlns:a="http://schemas.openxmlformats.org/drawingml/2006/main" name="Project Overview (Standard)">
  <a:themeElements>
    <a:clrScheme name="Project Overview (Standard) 1">
      <a:dk1>
        <a:srgbClr val="000000"/>
      </a:dk1>
      <a:lt1>
        <a:srgbClr val="FFFFFF"/>
      </a:lt1>
      <a:dk2>
        <a:srgbClr val="0066CC"/>
      </a:dk2>
      <a:lt2>
        <a:srgbClr val="CBCBCB"/>
      </a:lt2>
      <a:accent1>
        <a:srgbClr val="00CCFF"/>
      </a:accent1>
      <a:accent2>
        <a:srgbClr val="00FFCC"/>
      </a:accent2>
      <a:accent3>
        <a:srgbClr val="AAB8E2"/>
      </a:accent3>
      <a:accent4>
        <a:srgbClr val="DADADA"/>
      </a:accent4>
      <a:accent5>
        <a:srgbClr val="AAE2FF"/>
      </a:accent5>
      <a:accent6>
        <a:srgbClr val="00E7B9"/>
      </a:accent6>
      <a:hlink>
        <a:srgbClr val="FF3300"/>
      </a:hlink>
      <a:folHlink>
        <a:srgbClr val="FF7C80"/>
      </a:folHlink>
    </a:clrScheme>
    <a:fontScheme name="Project Overview (Standard)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2" charset="0"/>
          </a:defRPr>
        </a:defPPr>
      </a:lstStyle>
    </a:lnDef>
  </a:objectDefaults>
  <a:extraClrSchemeLst>
    <a:extraClrScheme>
      <a:clrScheme name="Project Overview (Standard) 1">
        <a:dk1>
          <a:srgbClr val="000000"/>
        </a:dk1>
        <a:lt1>
          <a:srgbClr val="FFFFFF"/>
        </a:lt1>
        <a:dk2>
          <a:srgbClr val="0066CC"/>
        </a:dk2>
        <a:lt2>
          <a:srgbClr val="CBCBCB"/>
        </a:lt2>
        <a:accent1>
          <a:srgbClr val="00CCFF"/>
        </a:accent1>
        <a:accent2>
          <a:srgbClr val="00FFCC"/>
        </a:accent2>
        <a:accent3>
          <a:srgbClr val="AAB8E2"/>
        </a:accent3>
        <a:accent4>
          <a:srgbClr val="DADADA"/>
        </a:accent4>
        <a:accent5>
          <a:srgbClr val="AAE2FF"/>
        </a:accent5>
        <a:accent6>
          <a:srgbClr val="00E7B9"/>
        </a:accent6>
        <a:hlink>
          <a:srgbClr val="FF3300"/>
        </a:hlink>
        <a:folHlink>
          <a:srgbClr val="FF7C8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ct Overview (Standard) 2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3366FF"/>
        </a:accent1>
        <a:accent2>
          <a:srgbClr val="009900"/>
        </a:accent2>
        <a:accent3>
          <a:srgbClr val="FFFFFF"/>
        </a:accent3>
        <a:accent4>
          <a:srgbClr val="000000"/>
        </a:accent4>
        <a:accent5>
          <a:srgbClr val="ADB8FF"/>
        </a:accent5>
        <a:accent6>
          <a:srgbClr val="008A00"/>
        </a:accent6>
        <a:hlink>
          <a:srgbClr val="FF0033"/>
        </a:hlink>
        <a:folHlink>
          <a:srgbClr val="CC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ct Overview (Standard) 3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EAEAEA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555555"/>
        </a:accent6>
        <a:hlink>
          <a:srgbClr val="969696"/>
        </a:hlink>
        <a:folHlink>
          <a:srgbClr val="CBCBC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Orbit">
  <a:themeElements>
    <a:clrScheme name="Orbit 10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3333CC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ADE2"/>
      </a:accent5>
      <a:accent6>
        <a:srgbClr val="5C5C8A"/>
      </a:accent6>
      <a:hlink>
        <a:srgbClr val="FFFFCC"/>
      </a:hlink>
      <a:folHlink>
        <a:srgbClr val="FFCC66"/>
      </a:folHlink>
    </a:clrScheme>
    <a:fontScheme name="Orbi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lnDef>
  </a:objectDefaults>
  <a:extraClrSchemeLst>
    <a:extraClrScheme>
      <a:clrScheme name="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10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3333CC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ADE2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49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stealth" w="lg" len="lg"/>
        </a:ln>
        <a:effectLst/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omic Sans MS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stealth" w="lg" len="lg"/>
        </a:ln>
        <a:effectLst/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omic Sans MS" pitchFamily="-112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5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5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1_untitled 1">
  <a:themeElements>
    <a:clrScheme name="">
      <a:dk1>
        <a:srgbClr val="1A0004"/>
      </a:dk1>
      <a:lt1>
        <a:srgbClr val="FFFFFF"/>
      </a:lt1>
      <a:dk2>
        <a:srgbClr val="474747"/>
      </a:dk2>
      <a:lt2>
        <a:srgbClr val="FFD34A"/>
      </a:lt2>
      <a:accent1>
        <a:srgbClr val="114FFB"/>
      </a:accent1>
      <a:accent2>
        <a:srgbClr val="790015"/>
      </a:accent2>
      <a:accent3>
        <a:srgbClr val="B1B1B1"/>
      </a:accent3>
      <a:accent4>
        <a:srgbClr val="DADADA"/>
      </a:accent4>
      <a:accent5>
        <a:srgbClr val="AAB2FD"/>
      </a:accent5>
      <a:accent6>
        <a:srgbClr val="6D0012"/>
      </a:accent6>
      <a:hlink>
        <a:srgbClr val="FFFFFF"/>
      </a:hlink>
      <a:folHlink>
        <a:srgbClr val="CECECE"/>
      </a:folHlink>
    </a:clrScheme>
    <a:fontScheme name="untitled 1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900" b="0" i="0" u="none" strike="noStrike" cap="none" normalizeH="0" baseline="0">
            <a:ln>
              <a:noFill/>
            </a:ln>
            <a:solidFill>
              <a:srgbClr val="FFA27C"/>
            </a:solidFill>
            <a:effectLst/>
            <a:latin typeface="Arial" pitchFamily="-107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900" b="0" i="0" u="none" strike="noStrike" cap="none" normalizeH="0" baseline="0">
            <a:ln>
              <a:noFill/>
            </a:ln>
            <a:solidFill>
              <a:srgbClr val="FFA27C"/>
            </a:solidFill>
            <a:effectLst/>
            <a:latin typeface="Arial" pitchFamily="-107" charset="0"/>
          </a:defRPr>
        </a:defPPr>
      </a:lstStyle>
    </a:lnDef>
  </a:objectDefaults>
  <a:extraClrSchemeLst>
    <a:extraClrScheme>
      <a:clrScheme name="untitled 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titled 1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23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3000"/>
          </a:lnSpc>
          <a:spcBef>
            <a:spcPct val="0"/>
          </a:spcBef>
          <a:spcAft>
            <a:spcPct val="0"/>
          </a:spcAft>
          <a:buClr>
            <a:srgbClr val="FFFFFF"/>
          </a:buClr>
          <a:buSzPct val="100000"/>
          <a:buFont typeface="Arial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3000"/>
          </a:lnSpc>
          <a:spcBef>
            <a:spcPct val="0"/>
          </a:spcBef>
          <a:spcAft>
            <a:spcPct val="0"/>
          </a:spcAft>
          <a:buClr>
            <a:srgbClr val="FFFFFF"/>
          </a:buClr>
          <a:buSzPct val="100000"/>
          <a:buFont typeface="Arial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-128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1_Crumple">
  <a:themeElements>
    <a:clrScheme name="Crumple 1">
      <a:dk1>
        <a:srgbClr val="808080"/>
      </a:dk1>
      <a:lt1>
        <a:srgbClr val="FFFF66"/>
      </a:lt1>
      <a:dk2>
        <a:srgbClr val="A11F1C"/>
      </a:dk2>
      <a:lt2>
        <a:srgbClr val="FFFF66"/>
      </a:lt2>
      <a:accent1>
        <a:srgbClr val="004080"/>
      </a:accent1>
      <a:accent2>
        <a:srgbClr val="408000"/>
      </a:accent2>
      <a:accent3>
        <a:srgbClr val="CDABAB"/>
      </a:accent3>
      <a:accent4>
        <a:srgbClr val="DADA56"/>
      </a:accent4>
      <a:accent5>
        <a:srgbClr val="AAAFC0"/>
      </a:accent5>
      <a:accent6>
        <a:srgbClr val="397300"/>
      </a:accent6>
      <a:hlink>
        <a:srgbClr val="DC6E00"/>
      </a:hlink>
      <a:folHlink>
        <a:srgbClr val="800080"/>
      </a:folHlink>
    </a:clrScheme>
    <a:fontScheme name="Crumple">
      <a:majorFont>
        <a:latin typeface="Trebuchet MS"/>
        <a:ea typeface="Osaka"/>
        <a:cs typeface="Osaka"/>
      </a:majorFont>
      <a:minorFont>
        <a:latin typeface="Trebuchet MS"/>
        <a:ea typeface="Osaka"/>
        <a:cs typeface="Osak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miter lim="800000"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30000">
            <a:ln>
              <a:noFill/>
            </a:ln>
            <a:solidFill>
              <a:schemeClr val="tx1"/>
            </a:solidFill>
            <a:effectLst/>
            <a:latin typeface="Times New Roman" pitchFamily="2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miter lim="800000"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30000">
            <a:ln>
              <a:noFill/>
            </a:ln>
            <a:solidFill>
              <a:schemeClr val="tx1"/>
            </a:solidFill>
            <a:effectLst/>
            <a:latin typeface="Times New Roman" pitchFamily="24" charset="0"/>
          </a:defRPr>
        </a:defPPr>
      </a:lstStyle>
    </a:lnDef>
  </a:objectDefaults>
  <a:extraClrSchemeLst>
    <a:extraClrScheme>
      <a:clrScheme name="Crumple 1">
        <a:dk1>
          <a:srgbClr val="808080"/>
        </a:dk1>
        <a:lt1>
          <a:srgbClr val="FFFF66"/>
        </a:lt1>
        <a:dk2>
          <a:srgbClr val="A11F1C"/>
        </a:dk2>
        <a:lt2>
          <a:srgbClr val="FFFF66"/>
        </a:lt2>
        <a:accent1>
          <a:srgbClr val="004080"/>
        </a:accent1>
        <a:accent2>
          <a:srgbClr val="408000"/>
        </a:accent2>
        <a:accent3>
          <a:srgbClr val="CDABAB"/>
        </a:accent3>
        <a:accent4>
          <a:srgbClr val="DADA56"/>
        </a:accent4>
        <a:accent5>
          <a:srgbClr val="AAAFC0"/>
        </a:accent5>
        <a:accent6>
          <a:srgbClr val="397300"/>
        </a:accent6>
        <a:hlink>
          <a:srgbClr val="DC6E00"/>
        </a:hlink>
        <a:folHlink>
          <a:srgbClr val="80008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8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Radar">
  <a:themeElements>
    <a:clrScheme name="Radar 1">
      <a:dk1>
        <a:srgbClr val="000000"/>
      </a:dk1>
      <a:lt1>
        <a:srgbClr val="EAEAEA"/>
      </a:lt1>
      <a:dk2>
        <a:srgbClr val="000066"/>
      </a:dk2>
      <a:lt2>
        <a:srgbClr val="FFFFFF"/>
      </a:lt2>
      <a:accent1>
        <a:srgbClr val="003399"/>
      </a:accent1>
      <a:accent2>
        <a:srgbClr val="99CCFF"/>
      </a:accent2>
      <a:accent3>
        <a:srgbClr val="AAAAB8"/>
      </a:accent3>
      <a:accent4>
        <a:srgbClr val="C8C8C8"/>
      </a:accent4>
      <a:accent5>
        <a:srgbClr val="AAADCA"/>
      </a:accent5>
      <a:accent6>
        <a:srgbClr val="8AB9E7"/>
      </a:accent6>
      <a:hlink>
        <a:srgbClr val="CC9900"/>
      </a:hlink>
      <a:folHlink>
        <a:srgbClr val="996600"/>
      </a:folHlink>
    </a:clrScheme>
    <a:fontScheme name="Radar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2" charset="0"/>
          </a:defRPr>
        </a:defPPr>
      </a:lstStyle>
    </a:lnDef>
  </a:objectDefaults>
  <a:extraClrSchemeLst>
    <a:extraClrScheme>
      <a:clrScheme name="Radar 1">
        <a:dk1>
          <a:srgbClr val="000000"/>
        </a:dk1>
        <a:lt1>
          <a:srgbClr val="EAEAEA"/>
        </a:lt1>
        <a:dk2>
          <a:srgbClr val="000066"/>
        </a:dk2>
        <a:lt2>
          <a:srgbClr val="FFFFFF"/>
        </a:lt2>
        <a:accent1>
          <a:srgbClr val="003399"/>
        </a:accent1>
        <a:accent2>
          <a:srgbClr val="99CCFF"/>
        </a:accent2>
        <a:accent3>
          <a:srgbClr val="AAAAB8"/>
        </a:accent3>
        <a:accent4>
          <a:srgbClr val="C8C8C8"/>
        </a:accent4>
        <a:accent5>
          <a:srgbClr val="AAADCA"/>
        </a:accent5>
        <a:accent6>
          <a:srgbClr val="8AB9E7"/>
        </a:accent6>
        <a:hlink>
          <a:srgbClr val="CC9900"/>
        </a:hlink>
        <a:folHlink>
          <a:srgbClr val="9966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dar 2">
        <a:dk1>
          <a:srgbClr val="666699"/>
        </a:dk1>
        <a:lt1>
          <a:srgbClr val="CCCCFF"/>
        </a:lt1>
        <a:dk2>
          <a:srgbClr val="000040"/>
        </a:dk2>
        <a:lt2>
          <a:srgbClr val="A4A4C2"/>
        </a:lt2>
        <a:accent1>
          <a:srgbClr val="003399"/>
        </a:accent1>
        <a:accent2>
          <a:srgbClr val="0099FF"/>
        </a:accent2>
        <a:accent3>
          <a:srgbClr val="E2E2FF"/>
        </a:accent3>
        <a:accent4>
          <a:srgbClr val="565682"/>
        </a:accent4>
        <a:accent5>
          <a:srgbClr val="AAADCA"/>
        </a:accent5>
        <a:accent6>
          <a:srgbClr val="008AE7"/>
        </a:accent6>
        <a:hlink>
          <a:srgbClr val="B68600"/>
        </a:hlink>
        <a:folHlink>
          <a:srgbClr val="8A5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adar 3">
        <a:dk1>
          <a:srgbClr val="000000"/>
        </a:dk1>
        <a:lt1>
          <a:srgbClr val="EAEAEA"/>
        </a:lt1>
        <a:dk2>
          <a:srgbClr val="000000"/>
        </a:dk2>
        <a:lt2>
          <a:srgbClr val="B2B2B2"/>
        </a:lt2>
        <a:accent1>
          <a:srgbClr val="777777"/>
        </a:accent1>
        <a:accent2>
          <a:srgbClr val="B2B2B2"/>
        </a:accent2>
        <a:accent3>
          <a:srgbClr val="F3F3F3"/>
        </a:accent3>
        <a:accent4>
          <a:srgbClr val="000000"/>
        </a:accent4>
        <a:accent5>
          <a:srgbClr val="BDBDBD"/>
        </a:accent5>
        <a:accent6>
          <a:srgbClr val="A1A1A1"/>
        </a:accent6>
        <a:hlink>
          <a:srgbClr val="808080"/>
        </a:hlink>
        <a:folHlink>
          <a:srgbClr val="5F5F5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adar 4">
        <a:dk1>
          <a:srgbClr val="333333"/>
        </a:dk1>
        <a:lt1>
          <a:srgbClr val="FFFF66"/>
        </a:lt1>
        <a:dk2>
          <a:srgbClr val="000000"/>
        </a:dk2>
        <a:lt2>
          <a:srgbClr val="CC3300"/>
        </a:lt2>
        <a:accent1>
          <a:srgbClr val="5F5F5F"/>
        </a:accent1>
        <a:accent2>
          <a:srgbClr val="3399FF"/>
        </a:accent2>
        <a:accent3>
          <a:srgbClr val="AAAAAA"/>
        </a:accent3>
        <a:accent4>
          <a:srgbClr val="DADA56"/>
        </a:accent4>
        <a:accent5>
          <a:srgbClr val="B6B6B6"/>
        </a:accent5>
        <a:accent6>
          <a:srgbClr val="2D8AE7"/>
        </a:accent6>
        <a:hlink>
          <a:srgbClr val="008000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dar 5">
        <a:dk1>
          <a:srgbClr val="003300"/>
        </a:dk1>
        <a:lt1>
          <a:srgbClr val="FFFFCC"/>
        </a:lt1>
        <a:dk2>
          <a:srgbClr val="006600"/>
        </a:dk2>
        <a:lt2>
          <a:srgbClr val="FFFF00"/>
        </a:lt2>
        <a:accent1>
          <a:srgbClr val="008000"/>
        </a:accent1>
        <a:accent2>
          <a:srgbClr val="3399FF"/>
        </a:accent2>
        <a:accent3>
          <a:srgbClr val="AAB8AA"/>
        </a:accent3>
        <a:accent4>
          <a:srgbClr val="DADAAE"/>
        </a:accent4>
        <a:accent5>
          <a:srgbClr val="AAC0AA"/>
        </a:accent5>
        <a:accent6>
          <a:srgbClr val="2D8AE7"/>
        </a:accent6>
        <a:hlink>
          <a:srgbClr val="6666FF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Japanese Waves">
  <a:themeElements>
    <a:clrScheme name="">
      <a:dk1>
        <a:srgbClr val="2D2525"/>
      </a:dk1>
      <a:lt1>
        <a:srgbClr val="A7B4B7"/>
      </a:lt1>
      <a:dk2>
        <a:srgbClr val="061C62"/>
      </a:dk2>
      <a:lt2>
        <a:srgbClr val="484719"/>
      </a:lt2>
      <a:accent1>
        <a:srgbClr val="D8D688"/>
      </a:accent1>
      <a:accent2>
        <a:srgbClr val="5C6D90"/>
      </a:accent2>
      <a:accent3>
        <a:srgbClr val="D0D6D8"/>
      </a:accent3>
      <a:accent4>
        <a:srgbClr val="251E1E"/>
      </a:accent4>
      <a:accent5>
        <a:srgbClr val="E9E8C3"/>
      </a:accent5>
      <a:accent6>
        <a:srgbClr val="536282"/>
      </a:accent6>
      <a:hlink>
        <a:srgbClr val="365D96"/>
      </a:hlink>
      <a:folHlink>
        <a:srgbClr val="586840"/>
      </a:folHlink>
    </a:clrScheme>
    <a:fontScheme name="Japanese Waves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2" charset="0"/>
          </a:defRPr>
        </a:defPPr>
      </a:lstStyle>
    </a:lnDef>
  </a:objectDefaults>
  <a:extraClrSchemeLst>
    <a:extraClrScheme>
      <a:clrScheme name="Japanese Waves 1">
        <a:dk1>
          <a:srgbClr val="000000"/>
        </a:dk1>
        <a:lt1>
          <a:srgbClr val="DDDDDD"/>
        </a:lt1>
        <a:dk2>
          <a:srgbClr val="20326C"/>
        </a:dk2>
        <a:lt2>
          <a:srgbClr val="E3E2AA"/>
        </a:lt2>
        <a:accent1>
          <a:srgbClr val="B3A53D"/>
        </a:accent1>
        <a:accent2>
          <a:srgbClr val="4273B9"/>
        </a:accent2>
        <a:accent3>
          <a:srgbClr val="ABADBA"/>
        </a:accent3>
        <a:accent4>
          <a:srgbClr val="BDBDBD"/>
        </a:accent4>
        <a:accent5>
          <a:srgbClr val="D6CFAF"/>
        </a:accent5>
        <a:accent6>
          <a:srgbClr val="3B68A7"/>
        </a:accent6>
        <a:hlink>
          <a:srgbClr val="5B6C8D"/>
        </a:hlink>
        <a:folHlink>
          <a:srgbClr val="58804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apanese Waves 2">
        <a:dk1>
          <a:srgbClr val="000000"/>
        </a:dk1>
        <a:lt1>
          <a:srgbClr val="FFFFFF"/>
        </a:lt1>
        <a:dk2>
          <a:srgbClr val="000000"/>
        </a:dk2>
        <a:lt2>
          <a:srgbClr val="4D4D4D"/>
        </a:lt2>
        <a:accent1>
          <a:srgbClr val="808080"/>
        </a:accent1>
        <a:accent2>
          <a:srgbClr val="292929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242424"/>
        </a:accent6>
        <a:hlink>
          <a:srgbClr val="4D4D4D"/>
        </a:hlink>
        <a:folHlink>
          <a:srgbClr val="8D8D8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2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Sakura">
  <a:themeElements>
    <a:clrScheme name="Sakura 1">
      <a:dk1>
        <a:srgbClr val="463634"/>
      </a:dk1>
      <a:lt1>
        <a:srgbClr val="AA947E"/>
      </a:lt1>
      <a:dk2>
        <a:srgbClr val="795241"/>
      </a:dk2>
      <a:lt2>
        <a:srgbClr val="000000"/>
      </a:lt2>
      <a:accent1>
        <a:srgbClr val="F9DBD3"/>
      </a:accent1>
      <a:accent2>
        <a:srgbClr val="DACA9C"/>
      </a:accent2>
      <a:accent3>
        <a:srgbClr val="D2C8C0"/>
      </a:accent3>
      <a:accent4>
        <a:srgbClr val="3A2D2B"/>
      </a:accent4>
      <a:accent5>
        <a:srgbClr val="FBEAE6"/>
      </a:accent5>
      <a:accent6>
        <a:srgbClr val="C5B78D"/>
      </a:accent6>
      <a:hlink>
        <a:srgbClr val="393A18"/>
      </a:hlink>
      <a:folHlink>
        <a:srgbClr val="560000"/>
      </a:folHlink>
    </a:clrScheme>
    <a:fontScheme name="Sakur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lnDef>
  </a:objectDefaults>
  <a:extraClrSchemeLst>
    <a:extraClrScheme>
      <a:clrScheme name="Sakura 1">
        <a:dk1>
          <a:srgbClr val="463634"/>
        </a:dk1>
        <a:lt1>
          <a:srgbClr val="AA947E"/>
        </a:lt1>
        <a:dk2>
          <a:srgbClr val="795241"/>
        </a:dk2>
        <a:lt2>
          <a:srgbClr val="000000"/>
        </a:lt2>
        <a:accent1>
          <a:srgbClr val="F9DBD3"/>
        </a:accent1>
        <a:accent2>
          <a:srgbClr val="DACA9C"/>
        </a:accent2>
        <a:accent3>
          <a:srgbClr val="D2C8C0"/>
        </a:accent3>
        <a:accent4>
          <a:srgbClr val="3A2D2B"/>
        </a:accent4>
        <a:accent5>
          <a:srgbClr val="FBEAE6"/>
        </a:accent5>
        <a:accent6>
          <a:srgbClr val="C5B78D"/>
        </a:accent6>
        <a:hlink>
          <a:srgbClr val="393A18"/>
        </a:hlink>
        <a:folHlink>
          <a:srgbClr val="56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kura 2">
        <a:dk1>
          <a:srgbClr val="463634"/>
        </a:dk1>
        <a:lt1>
          <a:srgbClr val="FFFFCC"/>
        </a:lt1>
        <a:dk2>
          <a:srgbClr val="795241"/>
        </a:dk2>
        <a:lt2>
          <a:srgbClr val="000000"/>
        </a:lt2>
        <a:accent1>
          <a:srgbClr val="F9DBD3"/>
        </a:accent1>
        <a:accent2>
          <a:srgbClr val="DACA9C"/>
        </a:accent2>
        <a:accent3>
          <a:srgbClr val="FFFFE2"/>
        </a:accent3>
        <a:accent4>
          <a:srgbClr val="3A2D2B"/>
        </a:accent4>
        <a:accent5>
          <a:srgbClr val="FBEAE6"/>
        </a:accent5>
        <a:accent6>
          <a:srgbClr val="C5B78D"/>
        </a:accent6>
        <a:hlink>
          <a:srgbClr val="393A18"/>
        </a:hlink>
        <a:folHlink>
          <a:srgbClr val="56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kur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Contemporary">
  <a:themeElements>
    <a:clrScheme name="Contemporary 1">
      <a:dk1>
        <a:srgbClr val="000000"/>
      </a:dk1>
      <a:lt1>
        <a:srgbClr val="FFFFFF"/>
      </a:lt1>
      <a:dk2>
        <a:srgbClr val="0066CC"/>
      </a:dk2>
      <a:lt2>
        <a:srgbClr val="CBCBCB"/>
      </a:lt2>
      <a:accent1>
        <a:srgbClr val="009999"/>
      </a:accent1>
      <a:accent2>
        <a:srgbClr val="FF9933"/>
      </a:accent2>
      <a:accent3>
        <a:srgbClr val="AAB8E2"/>
      </a:accent3>
      <a:accent4>
        <a:srgbClr val="DADADA"/>
      </a:accent4>
      <a:accent5>
        <a:srgbClr val="AACACA"/>
      </a:accent5>
      <a:accent6>
        <a:srgbClr val="E78A2D"/>
      </a:accent6>
      <a:hlink>
        <a:srgbClr val="330099"/>
      </a:hlink>
      <a:folHlink>
        <a:srgbClr val="CBCBCB"/>
      </a:folHlink>
    </a:clrScheme>
    <a:fontScheme name="Contemporary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lnDef>
  </a:objectDefaults>
  <a:extraClrSchemeLst>
    <a:extraClrScheme>
      <a:clrScheme name="Contemporary 1">
        <a:dk1>
          <a:srgbClr val="000000"/>
        </a:dk1>
        <a:lt1>
          <a:srgbClr val="FFFFFF"/>
        </a:lt1>
        <a:dk2>
          <a:srgbClr val="0066CC"/>
        </a:dk2>
        <a:lt2>
          <a:srgbClr val="CBCBCB"/>
        </a:lt2>
        <a:accent1>
          <a:srgbClr val="009999"/>
        </a:accent1>
        <a:accent2>
          <a:srgbClr val="FF9933"/>
        </a:accent2>
        <a:accent3>
          <a:srgbClr val="AAB8E2"/>
        </a:accent3>
        <a:accent4>
          <a:srgbClr val="DADADA"/>
        </a:accent4>
        <a:accent5>
          <a:srgbClr val="AACACA"/>
        </a:accent5>
        <a:accent6>
          <a:srgbClr val="E78A2D"/>
        </a:accent6>
        <a:hlink>
          <a:srgbClr val="330099"/>
        </a:hlink>
        <a:folHlink>
          <a:srgbClr val="CBCBC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temporary 2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3366FF"/>
        </a:accent1>
        <a:accent2>
          <a:srgbClr val="009900"/>
        </a:accent2>
        <a:accent3>
          <a:srgbClr val="FFFFFF"/>
        </a:accent3>
        <a:accent4>
          <a:srgbClr val="000000"/>
        </a:accent4>
        <a:accent5>
          <a:srgbClr val="ADB8FF"/>
        </a:accent5>
        <a:accent6>
          <a:srgbClr val="008A00"/>
        </a:accent6>
        <a:hlink>
          <a:srgbClr val="FF0033"/>
        </a:hlink>
        <a:folHlink>
          <a:srgbClr val="CC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mporary 3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EAEAEA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555555"/>
        </a:accent6>
        <a:hlink>
          <a:srgbClr val="969696"/>
        </a:hlink>
        <a:folHlink>
          <a:srgbClr val="CBCBC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Fireworks">
  <a:themeElements>
    <a:clrScheme name="Fireworks 1">
      <a:dk1>
        <a:srgbClr val="AF273E"/>
      </a:dk1>
      <a:lt1>
        <a:srgbClr val="FFCC00"/>
      </a:lt1>
      <a:dk2>
        <a:srgbClr val="000000"/>
      </a:dk2>
      <a:lt2>
        <a:srgbClr val="FFFFFF"/>
      </a:lt2>
      <a:accent1>
        <a:srgbClr val="FF8B17"/>
      </a:accent1>
      <a:accent2>
        <a:srgbClr val="FFE103"/>
      </a:accent2>
      <a:accent3>
        <a:srgbClr val="AAAAAA"/>
      </a:accent3>
      <a:accent4>
        <a:srgbClr val="DAAE00"/>
      </a:accent4>
      <a:accent5>
        <a:srgbClr val="FFC4AB"/>
      </a:accent5>
      <a:accent6>
        <a:srgbClr val="E7CC02"/>
      </a:accent6>
      <a:hlink>
        <a:srgbClr val="FF3399"/>
      </a:hlink>
      <a:folHlink>
        <a:srgbClr val="FE1F08"/>
      </a:folHlink>
    </a:clrScheme>
    <a:fontScheme name="Fireworks">
      <a:majorFont>
        <a:latin typeface="Arial Black"/>
        <a:ea typeface=""/>
        <a:cs typeface=""/>
      </a:majorFont>
      <a:minorFont>
        <a:latin typeface="Arial Blac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lnDef>
  </a:objectDefaults>
  <a:extraClrSchemeLst>
    <a:extraClrScheme>
      <a:clrScheme name="Fireworks 1">
        <a:dk1>
          <a:srgbClr val="AF273E"/>
        </a:dk1>
        <a:lt1>
          <a:srgbClr val="FFCC00"/>
        </a:lt1>
        <a:dk2>
          <a:srgbClr val="000000"/>
        </a:dk2>
        <a:lt2>
          <a:srgbClr val="FFFFFF"/>
        </a:lt2>
        <a:accent1>
          <a:srgbClr val="FF8B17"/>
        </a:accent1>
        <a:accent2>
          <a:srgbClr val="FFE103"/>
        </a:accent2>
        <a:accent3>
          <a:srgbClr val="AAAAAA"/>
        </a:accent3>
        <a:accent4>
          <a:srgbClr val="DAAE00"/>
        </a:accent4>
        <a:accent5>
          <a:srgbClr val="FFC4AB"/>
        </a:accent5>
        <a:accent6>
          <a:srgbClr val="E7CC02"/>
        </a:accent6>
        <a:hlink>
          <a:srgbClr val="FF3399"/>
        </a:hlink>
        <a:folHlink>
          <a:srgbClr val="FE1F0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ireworks 2">
        <a:dk1>
          <a:srgbClr val="0000A4"/>
        </a:dk1>
        <a:lt1>
          <a:srgbClr val="CCFFFF"/>
        </a:lt1>
        <a:dk2>
          <a:srgbClr val="000066"/>
        </a:dk2>
        <a:lt2>
          <a:srgbClr val="00FFFF"/>
        </a:lt2>
        <a:accent1>
          <a:srgbClr val="51B2E3"/>
        </a:accent1>
        <a:accent2>
          <a:srgbClr val="04E8AC"/>
        </a:accent2>
        <a:accent3>
          <a:srgbClr val="AAAAB8"/>
        </a:accent3>
        <a:accent4>
          <a:srgbClr val="AEDADA"/>
        </a:accent4>
        <a:accent5>
          <a:srgbClr val="B3D5EF"/>
        </a:accent5>
        <a:accent6>
          <a:srgbClr val="03D29B"/>
        </a:accent6>
        <a:hlink>
          <a:srgbClr val="FF3399"/>
        </a:hlink>
        <a:folHlink>
          <a:srgbClr val="8F5FD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ireworks 3">
        <a:dk1>
          <a:srgbClr val="9F237F"/>
        </a:dk1>
        <a:lt1>
          <a:srgbClr val="FFCC00"/>
        </a:lt1>
        <a:dk2>
          <a:srgbClr val="000000"/>
        </a:dk2>
        <a:lt2>
          <a:srgbClr val="FFFFFF"/>
        </a:lt2>
        <a:accent1>
          <a:srgbClr val="39A6DD"/>
        </a:accent1>
        <a:accent2>
          <a:srgbClr val="FF03E7"/>
        </a:accent2>
        <a:accent3>
          <a:srgbClr val="AAAAAA"/>
        </a:accent3>
        <a:accent4>
          <a:srgbClr val="DAAE00"/>
        </a:accent4>
        <a:accent5>
          <a:srgbClr val="AED0EB"/>
        </a:accent5>
        <a:accent6>
          <a:srgbClr val="E702D1"/>
        </a:accent6>
        <a:hlink>
          <a:srgbClr val="FF3399"/>
        </a:hlink>
        <a:folHlink>
          <a:srgbClr val="753BC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ireworks 4">
        <a:dk1>
          <a:srgbClr val="00603B"/>
        </a:dk1>
        <a:lt1>
          <a:srgbClr val="FFCC00"/>
        </a:lt1>
        <a:dk2>
          <a:srgbClr val="000000"/>
        </a:dk2>
        <a:lt2>
          <a:srgbClr val="FFFFFF"/>
        </a:lt2>
        <a:accent1>
          <a:srgbClr val="39A6DD"/>
        </a:accent1>
        <a:accent2>
          <a:srgbClr val="07FB18"/>
        </a:accent2>
        <a:accent3>
          <a:srgbClr val="AAAAAA"/>
        </a:accent3>
        <a:accent4>
          <a:srgbClr val="DAAE00"/>
        </a:accent4>
        <a:accent5>
          <a:srgbClr val="AED0EB"/>
        </a:accent5>
        <a:accent6>
          <a:srgbClr val="06E315"/>
        </a:accent6>
        <a:hlink>
          <a:srgbClr val="FF3399"/>
        </a:hlink>
        <a:folHlink>
          <a:srgbClr val="753BC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ireworks 5">
        <a:dk1>
          <a:srgbClr val="FF6600"/>
        </a:dk1>
        <a:lt1>
          <a:srgbClr val="FFFFFF"/>
        </a:lt1>
        <a:dk2>
          <a:srgbClr val="003366"/>
        </a:dk2>
        <a:lt2>
          <a:srgbClr val="FFFFFF"/>
        </a:lt2>
        <a:accent1>
          <a:srgbClr val="FF99FF"/>
        </a:accent1>
        <a:accent2>
          <a:srgbClr val="FFFF99"/>
        </a:accent2>
        <a:accent3>
          <a:srgbClr val="AAADB8"/>
        </a:accent3>
        <a:accent4>
          <a:srgbClr val="DADADA"/>
        </a:accent4>
        <a:accent5>
          <a:srgbClr val="FFCAFF"/>
        </a:accent5>
        <a:accent6>
          <a:srgbClr val="E7E78A"/>
        </a:accent6>
        <a:hlink>
          <a:srgbClr val="FF3399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ireworks 6">
        <a:dk1>
          <a:srgbClr val="000000"/>
        </a:dk1>
        <a:lt1>
          <a:srgbClr val="FFFFFF"/>
        </a:lt1>
        <a:dk2>
          <a:srgbClr val="993366"/>
        </a:dk2>
        <a:lt2>
          <a:srgbClr val="CCFFFF"/>
        </a:lt2>
        <a:accent1>
          <a:srgbClr val="CCECFF"/>
        </a:accent1>
        <a:accent2>
          <a:srgbClr val="FFFF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E7E78A"/>
        </a:accent6>
        <a:hlink>
          <a:srgbClr val="FFCCFF"/>
        </a:hlink>
        <a:folHlink>
          <a:srgbClr val="FFCC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Override1.xml><?xml version="1.0" encoding="utf-8"?>
<a:themeOverride xmlns:a="http://schemas.openxmlformats.org/drawingml/2006/main">
  <a:clrScheme name="Blank Presentation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</a:themeOverride>
</file>

<file path=ppt/theme/themeOverride10.xml><?xml version="1.0" encoding="utf-8"?>
<a:themeOverride xmlns:a="http://schemas.openxmlformats.org/drawingml/2006/main">
  <a:clrScheme name="Blank Presentation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</a:themeOverride>
</file>

<file path=ppt/theme/themeOverride11.xml><?xml version="1.0" encoding="utf-8"?>
<a:themeOverride xmlns:a="http://schemas.openxmlformats.org/drawingml/2006/main">
  <a:clrScheme name="Orbit 10">
    <a:dk1>
      <a:srgbClr val="000000"/>
    </a:dk1>
    <a:lt1>
      <a:srgbClr val="FFFFFF"/>
    </a:lt1>
    <a:dk2>
      <a:srgbClr val="000000"/>
    </a:dk2>
    <a:lt2>
      <a:srgbClr val="FFFFFF"/>
    </a:lt2>
    <a:accent1>
      <a:srgbClr val="3333CC"/>
    </a:accent1>
    <a:accent2>
      <a:srgbClr val="666699"/>
    </a:accent2>
    <a:accent3>
      <a:srgbClr val="AAAAAA"/>
    </a:accent3>
    <a:accent4>
      <a:srgbClr val="DADADA"/>
    </a:accent4>
    <a:accent5>
      <a:srgbClr val="ADADE2"/>
    </a:accent5>
    <a:accent6>
      <a:srgbClr val="5C5C8A"/>
    </a:accent6>
    <a:hlink>
      <a:srgbClr val="FFFFCC"/>
    </a:hlink>
    <a:folHlink>
      <a:srgbClr val="FFCC66"/>
    </a:folHlink>
  </a:clrScheme>
</a:themeOverride>
</file>

<file path=ppt/theme/themeOverride2.xml><?xml version="1.0" encoding="utf-8"?>
<a:themeOverride xmlns:a="http://schemas.openxmlformats.org/drawingml/2006/main">
  <a:clrScheme name="Blank Presentation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</a:themeOverride>
</file>

<file path=ppt/theme/themeOverride3.xml><?xml version="1.0" encoding="utf-8"?>
<a:themeOverride xmlns:a="http://schemas.openxmlformats.org/drawingml/2006/main">
  <a:clrScheme name="Blank Presentation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</a:themeOverride>
</file>

<file path=ppt/theme/themeOverride4.xml><?xml version="1.0" encoding="utf-8"?>
<a:themeOverride xmlns:a="http://schemas.openxmlformats.org/drawingml/2006/main">
  <a:clrScheme name="Blank Presentation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</a:themeOverride>
</file>

<file path=ppt/theme/themeOverride5.xml><?xml version="1.0" encoding="utf-8"?>
<a:themeOverride xmlns:a="http://schemas.openxmlformats.org/drawingml/2006/main">
  <a:clrScheme name="Blank Presentation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</a:themeOverride>
</file>

<file path=ppt/theme/themeOverride6.xml><?xml version="1.0" encoding="utf-8"?>
<a:themeOverride xmlns:a="http://schemas.openxmlformats.org/drawingml/2006/main">
  <a:clrScheme name="Japanese Waves 1">
    <a:dk1>
      <a:srgbClr val="000000"/>
    </a:dk1>
    <a:lt1>
      <a:srgbClr val="DDDDDD"/>
    </a:lt1>
    <a:dk2>
      <a:srgbClr val="20326C"/>
    </a:dk2>
    <a:lt2>
      <a:srgbClr val="E3E2AA"/>
    </a:lt2>
    <a:accent1>
      <a:srgbClr val="B3A53D"/>
    </a:accent1>
    <a:accent2>
      <a:srgbClr val="4273B9"/>
    </a:accent2>
    <a:accent3>
      <a:srgbClr val="ABADBA"/>
    </a:accent3>
    <a:accent4>
      <a:srgbClr val="BDBDBD"/>
    </a:accent4>
    <a:accent5>
      <a:srgbClr val="D6CFAF"/>
    </a:accent5>
    <a:accent6>
      <a:srgbClr val="3B68A7"/>
    </a:accent6>
    <a:hlink>
      <a:srgbClr val="5B6C8D"/>
    </a:hlink>
    <a:folHlink>
      <a:srgbClr val="58804E"/>
    </a:folHlink>
  </a:clrScheme>
</a:themeOverride>
</file>

<file path=ppt/theme/themeOverride7.xml><?xml version="1.0" encoding="utf-8"?>
<a:themeOverride xmlns:a="http://schemas.openxmlformats.org/drawingml/2006/main">
  <a:clrScheme name="Contemporary 1">
    <a:dk1>
      <a:srgbClr val="000000"/>
    </a:dk1>
    <a:lt1>
      <a:srgbClr val="FFFFFF"/>
    </a:lt1>
    <a:dk2>
      <a:srgbClr val="0066CC"/>
    </a:dk2>
    <a:lt2>
      <a:srgbClr val="CBCBCB"/>
    </a:lt2>
    <a:accent1>
      <a:srgbClr val="009999"/>
    </a:accent1>
    <a:accent2>
      <a:srgbClr val="FF9933"/>
    </a:accent2>
    <a:accent3>
      <a:srgbClr val="AAB8E2"/>
    </a:accent3>
    <a:accent4>
      <a:srgbClr val="DADADA"/>
    </a:accent4>
    <a:accent5>
      <a:srgbClr val="AACACA"/>
    </a:accent5>
    <a:accent6>
      <a:srgbClr val="E78A2D"/>
    </a:accent6>
    <a:hlink>
      <a:srgbClr val="330099"/>
    </a:hlink>
    <a:folHlink>
      <a:srgbClr val="CBCBCB"/>
    </a:folHlink>
  </a:clrScheme>
</a:themeOverride>
</file>

<file path=ppt/theme/themeOverride8.xml><?xml version="1.0" encoding="utf-8"?>
<a:themeOverride xmlns:a="http://schemas.openxmlformats.org/drawingml/2006/main">
  <a:clrScheme name="Blank Presentation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</a:themeOverride>
</file>

<file path=ppt/theme/themeOverride9.xml><?xml version="1.0" encoding="utf-8"?>
<a:themeOverride xmlns:a="http://schemas.openxmlformats.org/drawingml/2006/main">
  <a:clrScheme name="Blank Presentation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Office\Templates\Presentations\Project Overview (Standard).pot</Template>
  <TotalTime>13085</TotalTime>
  <Words>5121</Words>
  <Application>Microsoft Macintosh PowerPoint</Application>
  <PresentationFormat>On-screen Show (4:3)</PresentationFormat>
  <Paragraphs>1069</Paragraphs>
  <Slides>110</Slides>
  <Notes>107</Notes>
  <HiddenSlides>0</HiddenSlides>
  <MMClips>1</MMClips>
  <ScaleCrop>false</ScaleCrop>
  <HeadingPairs>
    <vt:vector size="8" baseType="variant">
      <vt:variant>
        <vt:lpstr>Fonts Used</vt:lpstr>
      </vt:variant>
      <vt:variant>
        <vt:i4>26</vt:i4>
      </vt:variant>
      <vt:variant>
        <vt:lpstr>Theme</vt:lpstr>
      </vt:variant>
      <vt:variant>
        <vt:i4>16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110</vt:i4>
      </vt:variant>
    </vt:vector>
  </HeadingPairs>
  <TitlesOfParts>
    <vt:vector size="153" baseType="lpstr">
      <vt:lpstr>AntsyPants</vt:lpstr>
      <vt:lpstr>Arail</vt:lpstr>
      <vt:lpstr>Baloney</vt:lpstr>
      <vt:lpstr>BoisterBlack</vt:lpstr>
      <vt:lpstr>Charcoal</vt:lpstr>
      <vt:lpstr>CQuirinal</vt:lpstr>
      <vt:lpstr>Jester</vt:lpstr>
      <vt:lpstr>QUAKE</vt:lpstr>
      <vt:lpstr>Storybook</vt:lpstr>
      <vt:lpstr>Visitation</vt:lpstr>
      <vt:lpstr>Academy Engraved LET</vt:lpstr>
      <vt:lpstr>Apple Casual</vt:lpstr>
      <vt:lpstr>Arial</vt:lpstr>
      <vt:lpstr>Arial Black</vt:lpstr>
      <vt:lpstr>Bwhebb</vt:lpstr>
      <vt:lpstr>Calibri</vt:lpstr>
      <vt:lpstr>Comic Sans MS</vt:lpstr>
      <vt:lpstr>Impact</vt:lpstr>
      <vt:lpstr>Lucida Grande</vt:lpstr>
      <vt:lpstr>Monotype Sorts</vt:lpstr>
      <vt:lpstr>Phosphate Inline</vt:lpstr>
      <vt:lpstr>Stencil</vt:lpstr>
      <vt:lpstr>Times</vt:lpstr>
      <vt:lpstr>Times New Roman</vt:lpstr>
      <vt:lpstr>Trebuchet MS</vt:lpstr>
      <vt:lpstr>Wingdings</vt:lpstr>
      <vt:lpstr>Project Overview (Standard)</vt:lpstr>
      <vt:lpstr>Radar</vt:lpstr>
      <vt:lpstr>Japanese Waves</vt:lpstr>
      <vt:lpstr>Default Design</vt:lpstr>
      <vt:lpstr>1_Default Design</vt:lpstr>
      <vt:lpstr>Blank Presentation</vt:lpstr>
      <vt:lpstr>Sakura</vt:lpstr>
      <vt:lpstr>Contemporary</vt:lpstr>
      <vt:lpstr>Fireworks</vt:lpstr>
      <vt:lpstr>Orbit</vt:lpstr>
      <vt:lpstr>49_Blank Presentation</vt:lpstr>
      <vt:lpstr>5_Default Design</vt:lpstr>
      <vt:lpstr>1_Office Theme</vt:lpstr>
      <vt:lpstr>1_untitled 1</vt:lpstr>
      <vt:lpstr>23_Office Theme</vt:lpstr>
      <vt:lpstr>1_Crumple</vt:lpstr>
      <vt:lpstr>Photo Editor Photo</vt:lpstr>
      <vt:lpstr>Be Genuine</vt:lpstr>
      <vt:lpstr>If you don't walk the talk,  it's probably best not to talk the talk</vt:lpstr>
      <vt:lpstr>Hypocrisy</vt:lpstr>
      <vt:lpstr>Hypocrites (Greek stage term)</vt:lpstr>
      <vt:lpstr>Pharisee Hypocrisy</vt:lpstr>
      <vt:lpstr>Hypocrisy</vt:lpstr>
      <vt:lpstr>Are you a hypocrite?</vt:lpstr>
      <vt:lpstr>Hypocrisy</vt:lpstr>
      <vt:lpstr>How can you be...?</vt:lpstr>
      <vt:lpstr>Background to Malachi</vt:lpstr>
      <vt:lpstr>Timeline</vt:lpstr>
      <vt:lpstr>Placing the Prophets</vt:lpstr>
      <vt:lpstr>The Biblical Bookshelf</vt:lpstr>
      <vt:lpstr>Chronology of Ezra-Nehemiah</vt:lpstr>
      <vt:lpstr>Integration of the Old Testament</vt:lpstr>
      <vt:lpstr>Be...</vt:lpstr>
      <vt:lpstr>The Twelve</vt:lpstr>
      <vt:lpstr>Sin</vt:lpstr>
      <vt:lpstr>The Journey to Exile &amp; Back</vt:lpstr>
      <vt:lpstr>Timeline of the Exile</vt:lpstr>
      <vt:lpstr>The Postexilic Era</vt:lpstr>
      <vt:lpstr>Malachi</vt:lpstr>
      <vt:lpstr>"Hearts of Stone"</vt:lpstr>
      <vt:lpstr>Characteristics</vt:lpstr>
      <vt:lpstr>1. Date/Occasion</vt:lpstr>
      <vt:lpstr>2. Historical Context</vt:lpstr>
      <vt:lpstr>3. Purpose</vt:lpstr>
      <vt:lpstr>Audience</vt:lpstr>
      <vt:lpstr>How can you be...?</vt:lpstr>
      <vt:lpstr>Book Chart</vt:lpstr>
      <vt:lpstr>STOP MAKING EXCUSES</vt:lpstr>
      <vt:lpstr>8 Excuses</vt:lpstr>
      <vt:lpstr>Key Word</vt:lpstr>
      <vt:lpstr>How to Curb Hypocrisy</vt:lpstr>
      <vt:lpstr>What Would You Give a King?</vt:lpstr>
      <vt:lpstr>Apathy</vt:lpstr>
      <vt:lpstr>How can you worship God without apathy?</vt:lpstr>
      <vt:lpstr>Chart 1:1-5</vt:lpstr>
      <vt:lpstr>Appreciate: God chose you for blessing (1:1-5).</vt:lpstr>
      <vt:lpstr>Key Questions:</vt:lpstr>
      <vt:lpstr>God chose Jacob over Esau</vt:lpstr>
      <vt:lpstr>Geography</vt:lpstr>
      <vt:lpstr>GOD CHOSE EVEN APATHETIC JEWS</vt:lpstr>
      <vt:lpstr>The Edomite Wasteland</vt:lpstr>
      <vt:lpstr>Annihilated</vt:lpstr>
      <vt:lpstr>God chose us too!</vt:lpstr>
      <vt:lpstr>He loves me, He loves me not…?</vt:lpstr>
      <vt:lpstr>Election in Ephesians 1</vt:lpstr>
      <vt:lpstr>Election in Ephesians 1</vt:lpstr>
      <vt:lpstr>Chart 1:6-2:9</vt:lpstr>
      <vt:lpstr>How to Curb Hypocrisy</vt:lpstr>
      <vt:lpstr>Give your best to him (1:6-14).</vt:lpstr>
      <vt:lpstr>How to give God your best in worship:</vt:lpstr>
      <vt:lpstr>Proper Sacrifices</vt:lpstr>
      <vt:lpstr>Lamb</vt:lpstr>
      <vt:lpstr>Oracle Against Priests</vt:lpstr>
      <vt:lpstr>One day at SBC…</vt:lpstr>
      <vt:lpstr>Would you give our PM junk?</vt:lpstr>
      <vt:lpstr>How to give God your best in worship:</vt:lpstr>
      <vt:lpstr>Punctuality: "Showing high regard for others and their time"</vt:lpstr>
      <vt:lpstr>What is God saying to apathetic people today?</vt:lpstr>
      <vt:lpstr>Summing Up Malachi 1…</vt:lpstr>
      <vt:lpstr>Chart 2:10-16</vt:lpstr>
      <vt:lpstr>How to Curb Hypocrisy</vt:lpstr>
      <vt:lpstr>Malachi 2:10-16</vt:lpstr>
      <vt:lpstr>"I hate divorce!" (Malachi 2:16)</vt:lpstr>
      <vt:lpstr>"I hate divorce!" (Malachi 2:16)</vt:lpstr>
      <vt:lpstr>Chart 2:17-3:6</vt:lpstr>
      <vt:lpstr>How to Curb Hypocrisy</vt:lpstr>
      <vt:lpstr>Key Verses</vt:lpstr>
      <vt:lpstr>Chart 3:7-12</vt:lpstr>
      <vt:lpstr>How to Curb Hypocrisy</vt:lpstr>
      <vt:lpstr>2:17–3:5</vt:lpstr>
      <vt:lpstr>How to Curb Hypocrisy</vt:lpstr>
      <vt:lpstr>3:6-12</vt:lpstr>
      <vt:lpstr>Malachi 3:10</vt:lpstr>
      <vt:lpstr>Chart 3:13–4:3</vt:lpstr>
      <vt:lpstr>How to Curb Hypocrisy</vt:lpstr>
      <vt:lpstr>3:13-18</vt:lpstr>
      <vt:lpstr>This church is not full of hypocrites.</vt:lpstr>
      <vt:lpstr>Who are you, really?</vt:lpstr>
      <vt:lpstr>If it is important to you, you will find a way</vt:lpstr>
      <vt:lpstr>SOMETIMES WE DON'T EVEN GET TO THE STARTING LINE</vt:lpstr>
      <vt:lpstr>"I DON'T HAVE TIME!"</vt:lpstr>
      <vt:lpstr>"Lord, take all my excuses..."</vt:lpstr>
      <vt:lpstr>How can you be...?</vt:lpstr>
      <vt:lpstr>STOP MAKING EXCUSES</vt:lpstr>
      <vt:lpstr>II. Consider your future.</vt:lpstr>
      <vt:lpstr>Chart 4:4-6</vt:lpstr>
      <vt:lpstr>Appendices (ch. 4)</vt:lpstr>
      <vt:lpstr>Malachi 4:2a</vt:lpstr>
      <vt:lpstr>Malachi 4:2b</vt:lpstr>
      <vt:lpstr>Malachi 4:2b</vt:lpstr>
      <vt:lpstr>A Timeline of the Future</vt:lpstr>
      <vt:lpstr>The Big Ten (Malachi 4:4)</vt:lpstr>
      <vt:lpstr>Application</vt:lpstr>
      <vt:lpstr>Malachi Ends  "The Twelve"</vt:lpstr>
      <vt:lpstr>Malachi Kingdom Statement</vt:lpstr>
      <vt:lpstr>Malachi Summary Statement</vt:lpstr>
      <vt:lpstr>How can you be...?</vt:lpstr>
      <vt:lpstr>Main Idea of Malachi</vt:lpstr>
      <vt:lpstr>STOP MAKING EXCUSES</vt:lpstr>
      <vt:lpstr>II. Consider your future.</vt:lpstr>
      <vt:lpstr>Hypocrisy</vt:lpstr>
      <vt:lpstr>STOP MAKING EXCUSES</vt:lpstr>
      <vt:lpstr>How to Curb Hypocrisy</vt:lpstr>
      <vt:lpstr>Applying Malachi</vt:lpstr>
      <vt:lpstr>Applying Malachi</vt:lpstr>
      <vt:lpstr>Black</vt:lpstr>
      <vt:lpstr>OT Preaching link at BibleStudyDownloads.org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Malachi</dc:title>
  <dc:creator>Jingle Cortes</dc:creator>
  <cp:lastModifiedBy>Rick Griffith</cp:lastModifiedBy>
  <cp:revision>281</cp:revision>
  <cp:lastPrinted>2002-05-02T21:11:42Z</cp:lastPrinted>
  <dcterms:created xsi:type="dcterms:W3CDTF">2002-04-16T03:10:37Z</dcterms:created>
  <dcterms:modified xsi:type="dcterms:W3CDTF">2022-06-23T17:27:38Z</dcterms:modified>
</cp:coreProperties>
</file>